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Slab"/>
      <p:regular r:id="rId23"/>
      <p:bold r:id="rId24"/>
    </p:embeddedFont>
    <p:embeddedFont>
      <p:font typeface="Roboto"/>
      <p:regular r:id="rId25"/>
      <p:bold r:id="rId26"/>
      <p:italic r:id="rId27"/>
      <p:boldItalic r:id="rId28"/>
    </p:embeddedFont>
  </p:embeddedFontLst>
  <p:defaultText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90651C3A-4460-11DB-9652-00E08161165F}"/>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Slab-bold.fntdata"/><Relationship Id="rId23" Type="http://schemas.openxmlformats.org/officeDocument/2006/relationships/font" Target="fonts/RobotoSlab-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00.png>
</file>

<file path=ppt/media/image01.png>
</file>

<file path=ppt/media/image02.jpg>
</file>

<file path=ppt/media/image03.jpg>
</file>

<file path=ppt/media/image04.png>
</file>

<file path=ppt/media/image05.jpg>
</file>

<file path=ppt/media/image06.png>
</file>

<file path=ppt/media/image07.jpg>
</file>

<file path=ppt/media/image08.jpg>
</file>

<file path=ppt/media/image09.png>
</file>

<file path=ppt/media/image10.png>
</file>

<file path=ppt/media/image11.png>
</file>

<file path=ppt/media/image12.jpg>
</file>

<file path=ppt/media/image13.jpg>
</file>

<file path=ppt/media/image14.png>
</file>

<file path=ppt/media/image15.png>
</file>

<file path=ppt/media/image16.png>
</file>

<file path=ppt/media/image1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 name="Shape 1"/>
        <p:cNvGrpSpPr/>
        <p:nvPr/>
      </p:nvGrpSpPr>
      <p:grpSpPr>
        <a:xfrm>
          <a:off x="0" y="0"/>
          <a:ext cx="0" cy="0"/>
          <a:chOff x="0" y="0"/>
          <a:chExt cx="0" cy="0"/>
        </a:xfrm>
      </p:grpSpPr>
      <p:sp>
        <p:nvSpPr>
          <p:cNvPr id="2" name="Shape 2"/>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 name="Shape 3"/>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2" name="Shape 72"/>
        <p:cNvGrpSpPr/>
        <p:nvPr/>
      </p:nvGrpSpPr>
      <p:grpSpPr>
        <a:xfrm>
          <a:off x="0" y="0"/>
          <a:ext cx="0" cy="0"/>
          <a:chOff x="0" y="0"/>
          <a:chExt cx="0" cy="0"/>
        </a:xfrm>
      </p:grpSpPr>
      <p:sp>
        <p:nvSpPr>
          <p:cNvPr id="73" name="Shape 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4" name="Shape 74"/>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7" name="Shape 127"/>
        <p:cNvGrpSpPr/>
        <p:nvPr/>
      </p:nvGrpSpPr>
      <p:grpSpPr>
        <a:xfrm>
          <a:off x="0" y="0"/>
          <a:ext cx="0" cy="0"/>
          <a:chOff x="0" y="0"/>
          <a:chExt cx="0" cy="0"/>
        </a:xfrm>
      </p:grpSpPr>
      <p:sp>
        <p:nvSpPr>
          <p:cNvPr id="128" name="Shape 1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29" name="Shape 12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5" name="Shape 135"/>
          <p:cNvSpPr txBox="1"/>
          <p:nvPr>
            <p:ph idx="1" type="body"/>
          </p:nvPr>
        </p:nvSpPr>
        <p:spPr>
          <a:xfrm>
            <a:off x="685800" y="4343400"/>
            <a:ext cx="5486399" cy="4114800"/>
          </a:xfrm>
          <a:prstGeom prst="rect">
            <a:avLst/>
          </a:prstGeom>
        </p:spPr>
        <p:txBody>
          <a:bodyPr anchorCtr="0" anchor="t" bIns="91425" lIns="91425" rIns="91425" tIns="91425">
            <a:noAutofit/>
          </a:bodyPr>
          <a:lstStyle/>
          <a:p>
            <a:pPr rtl="0">
              <a:spcBef>
                <a:spcPts val="0"/>
              </a:spcBef>
              <a:buNone/>
            </a:pPr>
            <a:r>
              <a:rPr lang="en" sz="1200"/>
              <a:t>Target audience: </a:t>
            </a:r>
          </a:p>
          <a:p>
            <a:pPr rtl="0">
              <a:lnSpc>
                <a:spcPct val="115000"/>
              </a:lnSpc>
              <a:spcBef>
                <a:spcPts val="0"/>
              </a:spcBef>
              <a:spcAft>
                <a:spcPts val="1600"/>
              </a:spcAft>
              <a:buNone/>
            </a:pPr>
            <a:r>
              <a:rPr lang="en" sz="1200">
                <a:solidFill>
                  <a:schemeClr val="dk1"/>
                </a:solidFill>
                <a:latin typeface="Roboto"/>
                <a:ea typeface="Roboto"/>
                <a:cs typeface="Roboto"/>
                <a:sym typeface="Roboto"/>
              </a:rPr>
              <a:t>People who already use VR &amp;  Millennials</a:t>
            </a:r>
          </a:p>
          <a:p>
            <a:pPr rtl="0">
              <a:lnSpc>
                <a:spcPct val="115000"/>
              </a:lnSpc>
              <a:spcBef>
                <a:spcPts val="0"/>
              </a:spcBef>
              <a:spcAft>
                <a:spcPts val="1600"/>
              </a:spcAft>
              <a:buNone/>
            </a:pPr>
            <a:r>
              <a:rPr lang="en" sz="1200">
                <a:solidFill>
                  <a:schemeClr val="dk1"/>
                </a:solidFill>
                <a:latin typeface="Roboto"/>
                <a:ea typeface="Roboto"/>
                <a:cs typeface="Roboto"/>
                <a:sym typeface="Roboto"/>
              </a:rPr>
              <a:t>According to a study “ Cone Millennial Cause Study” </a:t>
            </a:r>
          </a:p>
          <a:p>
            <a:pPr indent="-228600" lvl="0" marL="457200" rtl="0">
              <a:lnSpc>
                <a:spcPct val="115000"/>
              </a:lnSpc>
              <a:spcBef>
                <a:spcPts val="0"/>
              </a:spcBef>
              <a:spcAft>
                <a:spcPts val="1600"/>
              </a:spcAft>
              <a:buClr>
                <a:schemeClr val="dk1"/>
              </a:buClr>
              <a:buSzPct val="100000"/>
              <a:buFont typeface="Roboto"/>
            </a:pPr>
            <a:r>
              <a:rPr lang="en" sz="1200">
                <a:solidFill>
                  <a:schemeClr val="dk1"/>
                </a:solidFill>
                <a:latin typeface="Roboto"/>
                <a:ea typeface="Roboto"/>
                <a:cs typeface="Roboto"/>
                <a:sym typeface="Roboto"/>
              </a:rPr>
              <a:t>Over 80% of survey respondents volunteer </a:t>
            </a:r>
          </a:p>
          <a:p>
            <a:pPr indent="-228600" lvl="0" marL="457200" rtl="0">
              <a:lnSpc>
                <a:spcPct val="115000"/>
              </a:lnSpc>
              <a:spcBef>
                <a:spcPts val="0"/>
              </a:spcBef>
              <a:spcAft>
                <a:spcPts val="1600"/>
              </a:spcAft>
              <a:buClr>
                <a:schemeClr val="dk1"/>
              </a:buClr>
              <a:buSzPct val="100000"/>
              <a:buFont typeface="Roboto"/>
            </a:pPr>
            <a:r>
              <a:rPr lang="en" sz="1200">
                <a:solidFill>
                  <a:schemeClr val="dk1"/>
                </a:solidFill>
                <a:latin typeface="Roboto"/>
                <a:ea typeface="Roboto"/>
                <a:cs typeface="Roboto"/>
                <a:sym typeface="Roboto"/>
              </a:rPr>
              <a:t>61% worried about state of world and feel a need to change it </a:t>
            </a:r>
          </a:p>
          <a:p>
            <a:pPr indent="-228600" lvl="0" marL="457200" rtl="0">
              <a:lnSpc>
                <a:spcPct val="115000"/>
              </a:lnSpc>
              <a:spcBef>
                <a:spcPts val="0"/>
              </a:spcBef>
              <a:spcAft>
                <a:spcPts val="1600"/>
              </a:spcAft>
              <a:buClr>
                <a:schemeClr val="dk1"/>
              </a:buClr>
              <a:buSzPct val="100000"/>
              <a:buFont typeface="Roboto"/>
            </a:pPr>
            <a:r>
              <a:rPr lang="en" sz="1200">
                <a:solidFill>
                  <a:schemeClr val="dk1"/>
                </a:solidFill>
                <a:latin typeface="Roboto"/>
                <a:ea typeface="Roboto"/>
                <a:cs typeface="Roboto"/>
                <a:sym typeface="Roboto"/>
              </a:rPr>
              <a:t>They are “Pro - Social” </a:t>
            </a:r>
          </a:p>
          <a:p>
            <a:pPr lvl="0" rtl="0">
              <a:lnSpc>
                <a:spcPct val="115000"/>
              </a:lnSpc>
              <a:spcBef>
                <a:spcPts val="0"/>
              </a:spcBef>
              <a:spcAft>
                <a:spcPts val="1600"/>
              </a:spcAft>
              <a:buNone/>
            </a:pPr>
            <a:r>
              <a:rPr lang="en" sz="1800">
                <a:solidFill>
                  <a:schemeClr val="dk1"/>
                </a:solidFill>
                <a:latin typeface="Roboto"/>
                <a:ea typeface="Roboto"/>
                <a:cs typeface="Roboto"/>
                <a:sym typeface="Roboto"/>
              </a:rPr>
              <a:t>***really need to mention that VR is the next hot space, and we will be ahead of the competition as milennials adopt this</a:t>
            </a:r>
          </a:p>
          <a:p>
            <a:pPr>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1" name="Shape 14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spcAft>
                <a:spcPts val="1600"/>
              </a:spcAft>
              <a:buClr>
                <a:schemeClr val="dk1"/>
              </a:buClr>
              <a:buSzPct val="78571"/>
              <a:buFont typeface="Arial"/>
              <a:buNone/>
            </a:pPr>
            <a:r>
              <a:rPr lang="en" sz="1400">
                <a:solidFill>
                  <a:schemeClr val="dk1"/>
                </a:solidFill>
                <a:latin typeface="Roboto"/>
                <a:ea typeface="Roboto"/>
                <a:cs typeface="Roboto"/>
                <a:sym typeface="Roboto"/>
              </a:rPr>
              <a:t>http://www.greenpeace.org/international/Global/international/publications/greenpeace/2014/472-AnnualReport2013.pdf</a:t>
            </a:r>
          </a:p>
          <a:p>
            <a:pPr lvl="0">
              <a:lnSpc>
                <a:spcPct val="115000"/>
              </a:lnSpc>
              <a:spcBef>
                <a:spcPts val="0"/>
              </a:spcBef>
              <a:spcAft>
                <a:spcPts val="1600"/>
              </a:spcAft>
              <a:buClr>
                <a:schemeClr val="dk1"/>
              </a:buClr>
              <a:buSzPct val="78571"/>
              <a:buFont typeface="Arial"/>
              <a:buNone/>
            </a:pPr>
            <a:r>
              <a:rPr lang="en" sz="1400">
                <a:solidFill>
                  <a:schemeClr val="dk1"/>
                </a:solidFill>
                <a:latin typeface="Roboto"/>
                <a:ea typeface="Roboto"/>
                <a:cs typeface="Roboto"/>
                <a:sym typeface="Roboto"/>
              </a:rPr>
              <a:t>At Habitat we are going to promote our app by creating ads to be shown on popular social media outlets such as Twitter and Facebook. This is the perfect platform to be advertising to our target audience, millenials. We will also be creating videos on youtube that give the viewer a small slice of what our emerging experience is going to be and create a following through them. We will also be featured on youtube through popular channels that already have an avid following of environmental activists. Our app will be partnering with environmental non-profits to help promote awareness and action in helping save the wildlife and the environment. We will take you out of your Habitat to help save theirs.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7" name="Shape 147"/>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3" name="Shape 15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8" name="Shape 15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4" name="Shape 164"/>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70" name="Shape 170"/>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9" name="Shape 7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spcAft>
                <a:spcPts val="1600"/>
              </a:spcAft>
              <a:buClr>
                <a:schemeClr val="dk1"/>
              </a:buClr>
              <a:buSzPct val="61111"/>
              <a:buFont typeface="Arial"/>
              <a:buNone/>
            </a:pPr>
            <a:r>
              <a:rPr lang="en" sz="1800">
                <a:solidFill>
                  <a:schemeClr val="dk2"/>
                </a:solidFill>
              </a:rPr>
              <a:t>Imagine being transported to…...deforestation, melting ice caps, or witnessing the santa barbara oil spill</a:t>
            </a:r>
          </a:p>
          <a:p>
            <a:pPr lvl="0">
              <a:lnSpc>
                <a:spcPct val="115000"/>
              </a:lnSpc>
              <a:spcBef>
                <a:spcPts val="0"/>
              </a:spcBef>
              <a:spcAft>
                <a:spcPts val="1600"/>
              </a:spcAft>
              <a:buClr>
                <a:schemeClr val="dk1"/>
              </a:buClr>
              <a:buFont typeface="Arial"/>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6" name="Shape 86"/>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3" name="Shape 9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
              <a:t>These are environmental stories that need to be told. But you can’t just read about them—for real change to happen, we need to experience it. That’s what we believe at Habitat.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8" name="Shape 98"/>
        <p:cNvGrpSpPr/>
        <p:nvPr/>
      </p:nvGrpSpPr>
      <p:grpSpPr>
        <a:xfrm>
          <a:off x="0" y="0"/>
          <a:ext cx="0" cy="0"/>
          <a:chOff x="0" y="0"/>
          <a:chExt cx="0" cy="0"/>
        </a:xfrm>
      </p:grpSpPr>
      <p:sp>
        <p:nvSpPr>
          <p:cNvPr id="99" name="Shape 99"/>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0" name="Shape 10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gn="l">
              <a:spcBef>
                <a:spcPts val="0"/>
              </a:spcBef>
              <a:buClr>
                <a:schemeClr val="dk1"/>
              </a:buClr>
              <a:buSzPct val="61111"/>
              <a:buFont typeface="Arial"/>
              <a:buNone/>
            </a:pPr>
            <a:r>
              <a:rPr lang="en" sz="1800">
                <a:solidFill>
                  <a:schemeClr val="dk2"/>
                </a:solidFill>
              </a:rPr>
              <a:t>Habitat is an environmental news channel built specifically for virtual reality</a:t>
            </a:r>
          </a:p>
          <a:p>
            <a:pPr lvl="0" rtl="0" algn="l">
              <a:spcBef>
                <a:spcPts val="0"/>
              </a:spcBef>
              <a:buClr>
                <a:schemeClr val="dk1"/>
              </a:buClr>
              <a:buFont typeface="Arial"/>
              <a:buNone/>
            </a:pPr>
            <a:r>
              <a:t/>
            </a:r>
            <a:endParaRPr sz="1800">
              <a:solidFill>
                <a:schemeClr val="dk2"/>
              </a:solidFill>
            </a:endParaRPr>
          </a:p>
          <a:p>
            <a:pPr lvl="0" rtl="0">
              <a:lnSpc>
                <a:spcPct val="115000"/>
              </a:lnSpc>
              <a:spcBef>
                <a:spcPts val="0"/>
              </a:spcBef>
              <a:spcAft>
                <a:spcPts val="1600"/>
              </a:spcAft>
              <a:buClr>
                <a:schemeClr val="dk1"/>
              </a:buClr>
              <a:buSzPct val="61111"/>
              <a:buFont typeface="Arial"/>
              <a:buNone/>
            </a:pPr>
            <a:r>
              <a:rPr lang="en" sz="1800">
                <a:solidFill>
                  <a:schemeClr val="dk2"/>
                </a:solidFill>
              </a:rPr>
              <a:t>NPR was built for radio, CNN was built for broadcast and BuzzFeed was built for digital. We are the first movers in the VR space—giving us an edge as this new platform emerges. Habitat is a team of journalists, filmmakers, developers and environmentalists with a social mission. We believe that you simply can’t understand the impact of environmental issues unless you’re there … so we will transport you to the scene through our storytelling app.</a:t>
            </a:r>
          </a:p>
          <a:p>
            <a:pPr lvl="0" rtl="0">
              <a:lnSpc>
                <a:spcPct val="115000"/>
              </a:lnSpc>
              <a:spcBef>
                <a:spcPts val="0"/>
              </a:spcBef>
              <a:spcAft>
                <a:spcPts val="1600"/>
              </a:spcAft>
              <a:buClr>
                <a:schemeClr val="dk1"/>
              </a:buClr>
              <a:buSzPct val="61111"/>
              <a:buFont typeface="Arial"/>
              <a:buNone/>
            </a:pPr>
            <a:r>
              <a:rPr lang="en" sz="1800">
                <a:solidFill>
                  <a:schemeClr val="dk2"/>
                </a:solidFill>
              </a:rPr>
              <a:t>By partnering with NGOs to develop social impact campaigns, we will make a difference through innovation.</a:t>
            </a:r>
          </a:p>
          <a:p>
            <a:pPr lvl="0" rtl="0">
              <a:lnSpc>
                <a:spcPct val="115000"/>
              </a:lnSpc>
              <a:spcBef>
                <a:spcPts val="0"/>
              </a:spcBef>
              <a:spcAft>
                <a:spcPts val="1600"/>
              </a:spcAft>
              <a:buClr>
                <a:schemeClr val="dk1"/>
              </a:buClr>
              <a:buSzPct val="61111"/>
              <a:buFont typeface="Arial"/>
              <a:buNone/>
            </a:pPr>
            <a:r>
              <a:rPr i="1" lang="en" sz="1800">
                <a:solidFill>
                  <a:schemeClr val="dk2"/>
                </a:solidFill>
              </a:rPr>
              <a:t>We will also commission independent producers and partner with NGOs to develop social impact campaigns.</a:t>
            </a:r>
          </a:p>
          <a:p>
            <a:pPr lvl="0" rtl="0">
              <a:lnSpc>
                <a:spcPct val="115000"/>
              </a:lnSpc>
              <a:spcBef>
                <a:spcPts val="0"/>
              </a:spcBef>
              <a:spcAft>
                <a:spcPts val="1600"/>
              </a:spcAft>
              <a:buClr>
                <a:schemeClr val="dk1"/>
              </a:buClr>
              <a:buSzPct val="61111"/>
              <a:buFont typeface="Arial"/>
              <a:buNone/>
            </a:pPr>
            <a:r>
              <a:rPr lang="en" sz="1800">
                <a:solidFill>
                  <a:schemeClr val="dk2"/>
                </a:solidFill>
              </a:rPr>
              <a:t>Sample project: Examples: projecting the future, experiencing “then and now”</a:t>
            </a:r>
          </a:p>
          <a:p>
            <a:pPr lvl="0" algn="l">
              <a:spcBef>
                <a:spcPts val="0"/>
              </a:spcBef>
              <a:buClr>
                <a:schemeClr val="dk1"/>
              </a:buClr>
              <a:buFont typeface="Arial"/>
              <a:buNone/>
            </a:pPr>
            <a:r>
              <a:t/>
            </a:r>
            <a:endParaRPr sz="2800">
              <a:solidFill>
                <a:schemeClr val="lt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7" name="Shape 107"/>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
              <a:t>Take for example the honey bee crisis ... we want to teach about the crisis currently going on with the bees slowly dying off in our world.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13" name="Shape 113"/>
          <p:cNvSpPr txBox="1"/>
          <p:nvPr>
            <p:ph idx="1" type="body"/>
          </p:nvPr>
        </p:nvSpPr>
        <p:spPr>
          <a:xfrm>
            <a:off x="685800" y="4343400"/>
            <a:ext cx="5486399" cy="4114800"/>
          </a:xfrm>
          <a:prstGeom prst="rect">
            <a:avLst/>
          </a:prstGeom>
        </p:spPr>
        <p:txBody>
          <a:bodyPr anchorCtr="0" anchor="t" bIns="91425" lIns="91425" rIns="91425" tIns="91425">
            <a:noAutofit/>
          </a:bodyPr>
          <a:lstStyle/>
          <a:p>
            <a:pPr rtl="0">
              <a:lnSpc>
                <a:spcPct val="115000"/>
              </a:lnSpc>
              <a:spcBef>
                <a:spcPts val="0"/>
              </a:spcBef>
              <a:spcAft>
                <a:spcPts val="1600"/>
              </a:spcAft>
              <a:buNone/>
            </a:pPr>
            <a:r>
              <a:rPr lang="en" sz="1800">
                <a:solidFill>
                  <a:schemeClr val="dk2"/>
                </a:solidFill>
              </a:rPr>
              <a:t>We are targeting early adopters of the virtual reality platform </a:t>
            </a:r>
          </a:p>
          <a:p>
            <a:pPr lvl="0" rtl="0">
              <a:lnSpc>
                <a:spcPct val="115000"/>
              </a:lnSpc>
              <a:spcBef>
                <a:spcPts val="0"/>
              </a:spcBef>
              <a:spcAft>
                <a:spcPts val="1600"/>
              </a:spcAft>
              <a:buNone/>
            </a:pPr>
            <a:r>
              <a:rPr lang="en" sz="1800">
                <a:solidFill>
                  <a:schemeClr val="dk2"/>
                </a:solidFill>
              </a:rPr>
              <a:t>target market:</a:t>
            </a:r>
          </a:p>
          <a:p>
            <a:pPr rtl="0">
              <a:lnSpc>
                <a:spcPct val="115000"/>
              </a:lnSpc>
              <a:spcBef>
                <a:spcPts val="0"/>
              </a:spcBef>
              <a:spcAft>
                <a:spcPts val="1600"/>
              </a:spcAft>
              <a:buNone/>
            </a:pPr>
            <a:r>
              <a:rPr lang="en" sz="1800">
                <a:solidFill>
                  <a:schemeClr val="dk2"/>
                </a:solidFill>
              </a:rPr>
              <a:t>As a content company specifically focused on this medium of storytelling.</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18" name="Shape 11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rPr lang="en"/>
              <a:t>Slide about technology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24" name="Shape 124"/>
          <p:cNvSpPr txBox="1"/>
          <p:nvPr>
            <p:ph idx="1" type="body"/>
          </p:nvPr>
        </p:nvSpPr>
        <p:spPr>
          <a:xfrm>
            <a:off x="685800" y="4343400"/>
            <a:ext cx="5486399" cy="4114800"/>
          </a:xfrm>
          <a:prstGeom prst="rect">
            <a:avLst/>
          </a:prstGeom>
        </p:spPr>
        <p:txBody>
          <a:bodyPr anchorCtr="0" anchor="t" bIns="91425" lIns="91425" rIns="91425" tIns="91425">
            <a:noAutofit/>
          </a:bodyPr>
          <a:lstStyle/>
          <a:p>
            <a:pPr rtl="0">
              <a:spcBef>
                <a:spcPts val="0"/>
              </a:spcBef>
              <a:buNone/>
            </a:pPr>
            <a:r>
              <a:rPr lang="en"/>
              <a:t>The technology</a:t>
            </a:r>
          </a:p>
          <a:p>
            <a:pPr>
              <a:spcBef>
                <a:spcPts val="0"/>
              </a:spcBef>
              <a:buNone/>
            </a:pPr>
            <a:r>
              <a:rPr lang="en"/>
              <a:t>Use the 360 heros camera holster and 6 Go-pro cameras and the wireless remote to capture video content. The holster works like a floating drone. The SD  cards are removed and the content is uploaded 360 Heros platform to stitch the. The remote allows all 6 cameras to record at the same time syncing the recording. Frame by frame the images are then reformatted to create a flat view of the footage.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8" name="Shape 8"/>
        <p:cNvGrpSpPr/>
        <p:nvPr/>
      </p:nvGrpSpPr>
      <p:grpSpPr>
        <a:xfrm>
          <a:off x="0" y="0"/>
          <a:ext cx="0" cy="0"/>
          <a:chOff x="0" y="0"/>
          <a:chExt cx="0" cy="0"/>
        </a:xfrm>
      </p:grpSpPr>
      <p:sp>
        <p:nvSpPr>
          <p:cNvPr id="9" name="Shape 9"/>
          <p:cNvSpPr/>
          <p:nvPr/>
        </p:nvSpPr>
        <p:spPr>
          <a:xfrm>
            <a:off x="1524800" y="672605"/>
            <a:ext cx="1081625" cy="1124950"/>
          </a:xfrm>
          <a:custGeom>
            <a:pathLst>
              <a:path extrusionOk="0" h="44998" w="43265">
                <a:moveTo>
                  <a:pt x="0" y="44998"/>
                </a:moveTo>
                <a:lnTo>
                  <a:pt x="0" y="0"/>
                </a:lnTo>
                <a:lnTo>
                  <a:pt x="43265" y="0"/>
                </a:lnTo>
              </a:path>
            </a:pathLst>
          </a:custGeom>
          <a:noFill/>
          <a:ln cap="flat" cmpd="sng" w="28575">
            <a:solidFill>
              <a:schemeClr val="accent5"/>
            </a:solidFill>
            <a:prstDash val="solid"/>
            <a:miter/>
            <a:headEnd len="med" w="med" type="none"/>
            <a:tailEnd len="med" w="med" type="none"/>
          </a:ln>
        </p:spPr>
      </p:sp>
      <p:sp>
        <p:nvSpPr>
          <p:cNvPr id="10" name="Shape 10"/>
          <p:cNvSpPr/>
          <p:nvPr/>
        </p:nvSpPr>
        <p:spPr>
          <a:xfrm rot="10800000">
            <a:off x="6537562" y="3342925"/>
            <a:ext cx="1081625" cy="1124950"/>
          </a:xfrm>
          <a:custGeom>
            <a:pathLst>
              <a:path extrusionOk="0" h="44998" w="43265">
                <a:moveTo>
                  <a:pt x="0" y="44998"/>
                </a:moveTo>
                <a:lnTo>
                  <a:pt x="0" y="0"/>
                </a:lnTo>
                <a:lnTo>
                  <a:pt x="43265" y="0"/>
                </a:lnTo>
              </a:path>
            </a:pathLst>
          </a:custGeom>
          <a:noFill/>
          <a:ln cap="flat" cmpd="sng" w="28575">
            <a:solidFill>
              <a:schemeClr val="accent5"/>
            </a:solidFill>
            <a:prstDash val="solid"/>
            <a:miter/>
            <a:headEnd len="med" w="med" type="none"/>
            <a:tailEnd len="med" w="med" type="none"/>
          </a:ln>
        </p:spPr>
      </p:sp>
      <p:cxnSp>
        <p:nvCxnSpPr>
          <p:cNvPr id="11" name="Shape 11"/>
          <p:cNvCxnSpPr/>
          <p:nvPr/>
        </p:nvCxnSpPr>
        <p:spPr>
          <a:xfrm>
            <a:off x="4359601" y="2817463"/>
            <a:ext cx="424799" cy="0"/>
          </a:xfrm>
          <a:prstGeom prst="straightConnector1">
            <a:avLst/>
          </a:prstGeom>
          <a:noFill/>
          <a:ln cap="flat" cmpd="sng" w="38100">
            <a:solidFill>
              <a:schemeClr val="accent4"/>
            </a:solidFill>
            <a:prstDash val="solid"/>
            <a:round/>
            <a:headEnd len="med" w="med" type="none"/>
            <a:tailEnd len="med" w="med" type="none"/>
          </a:ln>
        </p:spPr>
      </p:cxnSp>
      <p:sp>
        <p:nvSpPr>
          <p:cNvPr id="12" name="Shape 12"/>
          <p:cNvSpPr txBox="1"/>
          <p:nvPr>
            <p:ph type="ctrTitle"/>
          </p:nvPr>
        </p:nvSpPr>
        <p:spPr>
          <a:xfrm>
            <a:off x="1680301" y="1188925"/>
            <a:ext cx="5783400" cy="1457399"/>
          </a:xfrm>
          <a:prstGeom prst="rect">
            <a:avLst/>
          </a:prstGeom>
        </p:spPr>
        <p:txBody>
          <a:bodyPr anchorCtr="0" anchor="b" bIns="91425" lIns="91425" rIns="91425" tIns="91425"/>
          <a:lstStyle>
            <a:lvl1pPr algn="ctr">
              <a:spcBef>
                <a:spcPts val="0"/>
              </a:spcBef>
              <a:buSzPct val="100000"/>
              <a:defRPr sz="4000"/>
            </a:lvl1pPr>
            <a:lvl2pPr algn="ctr">
              <a:spcBef>
                <a:spcPts val="0"/>
              </a:spcBef>
              <a:buSzPct val="100000"/>
              <a:defRPr sz="4000"/>
            </a:lvl2pPr>
            <a:lvl3pPr algn="ctr">
              <a:spcBef>
                <a:spcPts val="0"/>
              </a:spcBef>
              <a:buSzPct val="100000"/>
              <a:defRPr sz="4000"/>
            </a:lvl3pPr>
            <a:lvl4pPr algn="ctr">
              <a:spcBef>
                <a:spcPts val="0"/>
              </a:spcBef>
              <a:buSzPct val="100000"/>
              <a:defRPr sz="4000"/>
            </a:lvl4pPr>
            <a:lvl5pPr algn="ctr">
              <a:spcBef>
                <a:spcPts val="0"/>
              </a:spcBef>
              <a:buSzPct val="100000"/>
              <a:defRPr sz="4000"/>
            </a:lvl5pPr>
            <a:lvl6pPr algn="ctr">
              <a:spcBef>
                <a:spcPts val="0"/>
              </a:spcBef>
              <a:buSzPct val="100000"/>
              <a:defRPr sz="4000"/>
            </a:lvl6pPr>
            <a:lvl7pPr algn="ctr">
              <a:spcBef>
                <a:spcPts val="0"/>
              </a:spcBef>
              <a:buSzPct val="100000"/>
              <a:defRPr sz="4000"/>
            </a:lvl7pPr>
            <a:lvl8pPr algn="ctr">
              <a:spcBef>
                <a:spcPts val="0"/>
              </a:spcBef>
              <a:buSzPct val="100000"/>
              <a:defRPr sz="4000"/>
            </a:lvl8pPr>
            <a:lvl9pPr algn="ctr">
              <a:spcBef>
                <a:spcPts val="0"/>
              </a:spcBef>
              <a:buSzPct val="100000"/>
              <a:defRPr sz="4000"/>
            </a:lvl9pPr>
          </a:lstStyle>
          <a:p/>
        </p:txBody>
      </p:sp>
      <p:sp>
        <p:nvSpPr>
          <p:cNvPr id="13" name="Shape 13"/>
          <p:cNvSpPr txBox="1"/>
          <p:nvPr>
            <p:ph idx="1" type="subTitle"/>
          </p:nvPr>
        </p:nvSpPr>
        <p:spPr>
          <a:xfrm>
            <a:off x="1680301" y="3049450"/>
            <a:ext cx="5783400" cy="909000"/>
          </a:xfrm>
          <a:prstGeom prst="rect">
            <a:avLst/>
          </a:prstGeom>
        </p:spPr>
        <p:txBody>
          <a:bodyPr anchorCtr="0" anchor="t" bIns="91425" lIns="91425" rIns="91425" tIns="91425"/>
          <a:lstStyle>
            <a:lvl1pPr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1pPr>
            <a:lvl2pPr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2pPr>
            <a:lvl3pPr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3pPr>
            <a:lvl4pPr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4pPr>
            <a:lvl5pPr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5pPr>
            <a:lvl6pPr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6pPr>
            <a:lvl7pPr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7pPr>
            <a:lvl8pPr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8pPr>
            <a:lvl9pPr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9pPr>
          </a:lstStyle>
          <a:p/>
        </p:txBody>
      </p:sp>
      <p:sp>
        <p:nvSpPr>
          <p:cNvPr id="14" name="Shape 14"/>
          <p:cNvSpPr txBox="1"/>
          <p:nvPr>
            <p:ph idx="12" type="sldNum"/>
          </p:nvPr>
        </p:nvSpPr>
        <p:spPr>
          <a:xfrm>
            <a:off x="8472457" y="4663216"/>
            <a:ext cx="548699" cy="393600"/>
          </a:xfrm>
          <a:prstGeom prst="rect">
            <a:avLst/>
          </a:prstGeom>
        </p:spPr>
        <p:txBody>
          <a:bodyPr anchorCtr="0" anchor="ctr" bIns="91425" lIns="91425" rIns="91425" tIns="91425">
            <a:noAutofit/>
          </a:bodyPr>
          <a:lstStyle/>
          <a:p>
            <a:pPr>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51" name="Shape 51"/>
        <p:cNvGrpSpPr/>
        <p:nvPr/>
      </p:nvGrpSpPr>
      <p:grpSpPr>
        <a:xfrm>
          <a:off x="0" y="0"/>
          <a:ext cx="0" cy="0"/>
          <a:chOff x="0" y="0"/>
          <a:chExt cx="0" cy="0"/>
        </a:xfrm>
      </p:grpSpPr>
      <p:sp>
        <p:nvSpPr>
          <p:cNvPr id="52" name="Shape 52"/>
          <p:cNvSpPr/>
          <p:nvPr/>
        </p:nvSpPr>
        <p:spPr>
          <a:xfrm>
            <a:off x="150" y="5076825"/>
            <a:ext cx="9143699" cy="66599"/>
          </a:xfrm>
          <a:prstGeom prst="rect">
            <a:avLst/>
          </a:prstGeom>
          <a:solidFill>
            <a:schemeClr val="accent4"/>
          </a:solidFill>
          <a:ln>
            <a:noFill/>
          </a:ln>
        </p:spPr>
        <p:txBody>
          <a:bodyPr anchorCtr="0" anchor="ctr" bIns="91425" lIns="91425" rIns="91425" tIns="91425">
            <a:noAutofit/>
          </a:bodyPr>
          <a:lstStyle/>
          <a:p>
            <a:pPr>
              <a:spcBef>
                <a:spcPts val="0"/>
              </a:spcBef>
              <a:buNone/>
            </a:pPr>
            <a:r>
              <a:t/>
            </a:r>
            <a:endParaRPr/>
          </a:p>
        </p:txBody>
      </p:sp>
      <p:sp>
        <p:nvSpPr>
          <p:cNvPr id="53" name="Shape 53"/>
          <p:cNvSpPr txBox="1"/>
          <p:nvPr>
            <p:ph type="title"/>
          </p:nvPr>
        </p:nvSpPr>
        <p:spPr>
          <a:xfrm>
            <a:off x="387900" y="1152450"/>
            <a:ext cx="8368200" cy="1538399"/>
          </a:xfrm>
          <a:prstGeom prst="rect">
            <a:avLst/>
          </a:prstGeom>
        </p:spPr>
        <p:txBody>
          <a:bodyPr anchorCtr="0" anchor="ctr" bIns="91425" lIns="91425" rIns="91425" tIns="91425"/>
          <a:lstStyle>
            <a:lvl1pPr algn="ctr">
              <a:spcBef>
                <a:spcPts val="0"/>
              </a:spcBef>
              <a:buClr>
                <a:schemeClr val="accent5"/>
              </a:buClr>
              <a:buSzPct val="100000"/>
              <a:defRPr sz="13000">
                <a:solidFill>
                  <a:schemeClr val="accent5"/>
                </a:solidFill>
              </a:defRPr>
            </a:lvl1pPr>
            <a:lvl2pPr algn="ctr">
              <a:spcBef>
                <a:spcPts val="0"/>
              </a:spcBef>
              <a:buClr>
                <a:schemeClr val="accent5"/>
              </a:buClr>
              <a:buSzPct val="100000"/>
              <a:defRPr sz="13000">
                <a:solidFill>
                  <a:schemeClr val="accent5"/>
                </a:solidFill>
              </a:defRPr>
            </a:lvl2pPr>
            <a:lvl3pPr algn="ctr">
              <a:spcBef>
                <a:spcPts val="0"/>
              </a:spcBef>
              <a:buClr>
                <a:schemeClr val="accent5"/>
              </a:buClr>
              <a:buSzPct val="100000"/>
              <a:defRPr sz="13000">
                <a:solidFill>
                  <a:schemeClr val="accent5"/>
                </a:solidFill>
              </a:defRPr>
            </a:lvl3pPr>
            <a:lvl4pPr algn="ctr">
              <a:spcBef>
                <a:spcPts val="0"/>
              </a:spcBef>
              <a:buClr>
                <a:schemeClr val="accent5"/>
              </a:buClr>
              <a:buSzPct val="100000"/>
              <a:defRPr sz="13000">
                <a:solidFill>
                  <a:schemeClr val="accent5"/>
                </a:solidFill>
              </a:defRPr>
            </a:lvl4pPr>
            <a:lvl5pPr algn="ctr">
              <a:spcBef>
                <a:spcPts val="0"/>
              </a:spcBef>
              <a:buClr>
                <a:schemeClr val="accent5"/>
              </a:buClr>
              <a:buSzPct val="100000"/>
              <a:defRPr sz="13000">
                <a:solidFill>
                  <a:schemeClr val="accent5"/>
                </a:solidFill>
              </a:defRPr>
            </a:lvl5pPr>
            <a:lvl6pPr algn="ctr">
              <a:spcBef>
                <a:spcPts val="0"/>
              </a:spcBef>
              <a:buClr>
                <a:schemeClr val="accent5"/>
              </a:buClr>
              <a:buSzPct val="100000"/>
              <a:defRPr sz="13000">
                <a:solidFill>
                  <a:schemeClr val="accent5"/>
                </a:solidFill>
              </a:defRPr>
            </a:lvl6pPr>
            <a:lvl7pPr algn="ctr">
              <a:spcBef>
                <a:spcPts val="0"/>
              </a:spcBef>
              <a:buClr>
                <a:schemeClr val="accent5"/>
              </a:buClr>
              <a:buSzPct val="100000"/>
              <a:defRPr sz="13000">
                <a:solidFill>
                  <a:schemeClr val="accent5"/>
                </a:solidFill>
              </a:defRPr>
            </a:lvl7pPr>
            <a:lvl8pPr algn="ctr">
              <a:spcBef>
                <a:spcPts val="0"/>
              </a:spcBef>
              <a:buClr>
                <a:schemeClr val="accent5"/>
              </a:buClr>
              <a:buSzPct val="100000"/>
              <a:defRPr sz="13000">
                <a:solidFill>
                  <a:schemeClr val="accent5"/>
                </a:solidFill>
              </a:defRPr>
            </a:lvl8pPr>
            <a:lvl9pPr algn="ctr">
              <a:spcBef>
                <a:spcPts val="0"/>
              </a:spcBef>
              <a:buClr>
                <a:schemeClr val="accent5"/>
              </a:buClr>
              <a:buSzPct val="100000"/>
              <a:defRPr sz="13000">
                <a:solidFill>
                  <a:schemeClr val="accent5"/>
                </a:solidFill>
              </a:defRPr>
            </a:lvl9pPr>
          </a:lstStyle>
          <a:p/>
        </p:txBody>
      </p:sp>
      <p:sp>
        <p:nvSpPr>
          <p:cNvPr id="54" name="Shape 54"/>
          <p:cNvSpPr txBox="1"/>
          <p:nvPr>
            <p:ph idx="1" type="body"/>
          </p:nvPr>
        </p:nvSpPr>
        <p:spPr>
          <a:xfrm>
            <a:off x="387900" y="2919450"/>
            <a:ext cx="8368200" cy="1071599"/>
          </a:xfrm>
          <a:prstGeom prst="rect">
            <a:avLst/>
          </a:prstGeom>
        </p:spPr>
        <p:txBody>
          <a:bodyPr anchorCtr="0" anchor="t" bIns="91425" lIns="91425" rIns="91425" tIns="91425"/>
          <a:lstStyle>
            <a:lvl1pPr algn="ctr">
              <a:spcBef>
                <a:spcPts val="0"/>
              </a:spcBef>
              <a:defRPr/>
            </a:lvl1pPr>
            <a:lvl2pPr algn="ctr">
              <a:spcBef>
                <a:spcPts val="0"/>
              </a:spcBef>
              <a:defRPr/>
            </a:lvl2pPr>
            <a:lvl3pPr algn="ctr">
              <a:spcBef>
                <a:spcPts val="0"/>
              </a:spcBef>
              <a:defRPr/>
            </a:lvl3pPr>
            <a:lvl4pPr algn="ctr">
              <a:spcBef>
                <a:spcPts val="0"/>
              </a:spcBef>
              <a:defRPr/>
            </a:lvl4pPr>
            <a:lvl5pPr algn="ctr">
              <a:spcBef>
                <a:spcPts val="0"/>
              </a:spcBef>
              <a:defRPr/>
            </a:lvl5pPr>
            <a:lvl6pPr algn="ctr">
              <a:spcBef>
                <a:spcPts val="0"/>
              </a:spcBef>
              <a:defRPr/>
            </a:lvl6pPr>
            <a:lvl7pPr algn="ctr">
              <a:spcBef>
                <a:spcPts val="0"/>
              </a:spcBef>
              <a:defRPr/>
            </a:lvl7pPr>
            <a:lvl8pPr algn="ctr">
              <a:spcBef>
                <a:spcPts val="0"/>
              </a:spcBef>
              <a:defRPr/>
            </a:lvl8pPr>
            <a:lvl9pPr algn="ctr">
              <a:spcBef>
                <a:spcPts val="0"/>
              </a:spcBef>
              <a:defRPr/>
            </a:lvl9pPr>
          </a:lstStyle>
          <a:p/>
        </p:txBody>
      </p:sp>
      <p:sp>
        <p:nvSpPr>
          <p:cNvPr id="55" name="Shape 55"/>
          <p:cNvSpPr txBox="1"/>
          <p:nvPr>
            <p:ph idx="12" type="sldNum"/>
          </p:nvPr>
        </p:nvSpPr>
        <p:spPr>
          <a:xfrm>
            <a:off x="8472457" y="4663216"/>
            <a:ext cx="548699" cy="393600"/>
          </a:xfrm>
          <a:prstGeom prst="rect">
            <a:avLst/>
          </a:prstGeom>
        </p:spPr>
        <p:txBody>
          <a:bodyPr anchorCtr="0" anchor="ctr" bIns="91425" lIns="91425" rIns="91425" tIns="91425">
            <a:noAutofit/>
          </a:bodyPr>
          <a:lstStyle/>
          <a:p>
            <a:pPr>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6" name="Shape 56"/>
        <p:cNvGrpSpPr/>
        <p:nvPr/>
      </p:nvGrpSpPr>
      <p:grpSpPr>
        <a:xfrm>
          <a:off x="0" y="0"/>
          <a:ext cx="0" cy="0"/>
          <a:chOff x="0" y="0"/>
          <a:chExt cx="0" cy="0"/>
        </a:xfrm>
      </p:grpSpPr>
      <p:sp>
        <p:nvSpPr>
          <p:cNvPr id="57" name="Shape 57"/>
          <p:cNvSpPr txBox="1"/>
          <p:nvPr>
            <p:ph idx="12" type="sldNum"/>
          </p:nvPr>
        </p:nvSpPr>
        <p:spPr>
          <a:xfrm>
            <a:off x="8472457" y="4663216"/>
            <a:ext cx="548699" cy="393600"/>
          </a:xfrm>
          <a:prstGeom prst="rect">
            <a:avLst/>
          </a:prstGeom>
        </p:spPr>
        <p:txBody>
          <a:bodyPr anchorCtr="0" anchor="ctr" bIns="91425" lIns="91425" rIns="91425" tIns="91425">
            <a:noAutofit/>
          </a:bodyPr>
          <a:lstStyle/>
          <a:p>
            <a:pPr>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Title">
    <p:spTree>
      <p:nvGrpSpPr>
        <p:cNvPr id="15" name="Shape 15"/>
        <p:cNvGrpSpPr/>
        <p:nvPr/>
      </p:nvGrpSpPr>
      <p:grpSpPr>
        <a:xfrm>
          <a:off x="0" y="0"/>
          <a:ext cx="0" cy="0"/>
          <a:chOff x="0" y="0"/>
          <a:chExt cx="0" cy="0"/>
        </a:xfrm>
      </p:grpSpPr>
      <p:cxnSp>
        <p:nvCxnSpPr>
          <p:cNvPr id="16" name="Shape 16"/>
          <p:cNvCxnSpPr/>
          <p:nvPr/>
        </p:nvCxnSpPr>
        <p:spPr>
          <a:xfrm>
            <a:off x="4359601" y="2817463"/>
            <a:ext cx="424799" cy="0"/>
          </a:xfrm>
          <a:prstGeom prst="straightConnector1">
            <a:avLst/>
          </a:prstGeom>
          <a:noFill/>
          <a:ln cap="flat" cmpd="sng" w="38100">
            <a:solidFill>
              <a:schemeClr val="accent4"/>
            </a:solidFill>
            <a:prstDash val="solid"/>
            <a:round/>
            <a:headEnd len="med" w="med" type="none"/>
            <a:tailEnd len="med" w="med" type="none"/>
          </a:ln>
        </p:spPr>
      </p:cxnSp>
      <p:sp>
        <p:nvSpPr>
          <p:cNvPr id="17" name="Shape 17"/>
          <p:cNvSpPr txBox="1"/>
          <p:nvPr>
            <p:ph type="title"/>
          </p:nvPr>
        </p:nvSpPr>
        <p:spPr>
          <a:xfrm>
            <a:off x="480750" y="1764950"/>
            <a:ext cx="8222100" cy="907500"/>
          </a:xfrm>
          <a:prstGeom prst="rect">
            <a:avLst/>
          </a:prstGeom>
        </p:spPr>
        <p:txBody>
          <a:bodyPr anchorCtr="0" anchor="b" bIns="91425" lIns="91425" rIns="91425" tIns="91425"/>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p:txBody>
      </p:sp>
      <p:sp>
        <p:nvSpPr>
          <p:cNvPr id="18" name="Shape 18"/>
          <p:cNvSpPr txBox="1"/>
          <p:nvPr>
            <p:ph idx="12" type="sldNum"/>
          </p:nvPr>
        </p:nvSpPr>
        <p:spPr>
          <a:xfrm>
            <a:off x="8472457" y="4663216"/>
            <a:ext cx="548699" cy="393600"/>
          </a:xfrm>
          <a:prstGeom prst="rect">
            <a:avLst/>
          </a:prstGeom>
        </p:spPr>
        <p:txBody>
          <a:bodyPr anchorCtr="0" anchor="ctr" bIns="91425" lIns="91425" rIns="91425" tIns="91425">
            <a:noAutofit/>
          </a:bodyPr>
          <a:lstStyle/>
          <a:p>
            <a:pPr>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9" name="Shape 19"/>
        <p:cNvGrpSpPr/>
        <p:nvPr/>
      </p:nvGrpSpPr>
      <p:grpSpPr>
        <a:xfrm>
          <a:off x="0" y="0"/>
          <a:ext cx="0" cy="0"/>
          <a:chOff x="0" y="0"/>
          <a:chExt cx="0" cy="0"/>
        </a:xfrm>
      </p:grpSpPr>
      <p:cxnSp>
        <p:nvCxnSpPr>
          <p:cNvPr id="20" name="Shape 20"/>
          <p:cNvCxnSpPr/>
          <p:nvPr/>
        </p:nvCxnSpPr>
        <p:spPr>
          <a:xfrm>
            <a:off x="492562" y="1260283"/>
            <a:ext cx="424799" cy="0"/>
          </a:xfrm>
          <a:prstGeom prst="straightConnector1">
            <a:avLst/>
          </a:prstGeom>
          <a:noFill/>
          <a:ln cap="flat" cmpd="sng" w="38100">
            <a:solidFill>
              <a:schemeClr val="accent4"/>
            </a:solidFill>
            <a:prstDash val="solid"/>
            <a:round/>
            <a:headEnd len="med" w="med" type="none"/>
            <a:tailEnd len="med" w="med" type="none"/>
          </a:ln>
        </p:spPr>
      </p:cxnSp>
      <p:sp>
        <p:nvSpPr>
          <p:cNvPr id="21" name="Shape 21"/>
          <p:cNvSpPr txBox="1"/>
          <p:nvPr>
            <p:ph type="title"/>
          </p:nvPr>
        </p:nvSpPr>
        <p:spPr>
          <a:xfrm>
            <a:off x="387900" y="458025"/>
            <a:ext cx="8368200" cy="686099"/>
          </a:xfrm>
          <a:prstGeom prst="rect">
            <a:avLst/>
          </a:prstGeom>
        </p:spPr>
        <p:txBody>
          <a:bodyPr anchorCtr="0" anchor="b" bIns="91425" lIns="91425" rIns="91425" tIns="91425"/>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22" name="Shape 22"/>
          <p:cNvSpPr txBox="1"/>
          <p:nvPr>
            <p:ph idx="1" type="body"/>
          </p:nvPr>
        </p:nvSpPr>
        <p:spPr>
          <a:xfrm>
            <a:off x="387900" y="1489824"/>
            <a:ext cx="8368200" cy="3078899"/>
          </a:xfrm>
          <a:prstGeom prst="rect">
            <a:avLst/>
          </a:prstGeom>
        </p:spPr>
        <p:txBody>
          <a:bodyPr anchorCtr="0" anchor="t" bIns="91425" lIns="91425" rIns="91425" tIns="91425"/>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23" name="Shape 23"/>
          <p:cNvSpPr txBox="1"/>
          <p:nvPr>
            <p:ph idx="12" type="sldNum"/>
          </p:nvPr>
        </p:nvSpPr>
        <p:spPr>
          <a:xfrm>
            <a:off x="8472457" y="4663216"/>
            <a:ext cx="548699" cy="393600"/>
          </a:xfrm>
          <a:prstGeom prst="rect">
            <a:avLst/>
          </a:prstGeom>
        </p:spPr>
        <p:txBody>
          <a:bodyPr anchorCtr="0" anchor="ctr" bIns="91425" lIns="91425" rIns="91425" tIns="91425">
            <a:noAutofit/>
          </a:bodyPr>
          <a:lstStyle/>
          <a:p>
            <a:pPr>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cxnSp>
        <p:nvCxnSpPr>
          <p:cNvPr id="25" name="Shape 25"/>
          <p:cNvCxnSpPr/>
          <p:nvPr/>
        </p:nvCxnSpPr>
        <p:spPr>
          <a:xfrm>
            <a:off x="492562" y="1260283"/>
            <a:ext cx="424799" cy="0"/>
          </a:xfrm>
          <a:prstGeom prst="straightConnector1">
            <a:avLst/>
          </a:prstGeom>
          <a:noFill/>
          <a:ln cap="flat" cmpd="sng" w="38100">
            <a:solidFill>
              <a:schemeClr val="accent4"/>
            </a:solidFill>
            <a:prstDash val="solid"/>
            <a:round/>
            <a:headEnd len="med" w="med" type="none"/>
            <a:tailEnd len="med" w="med" type="none"/>
          </a:ln>
        </p:spPr>
      </p:cxnSp>
      <p:sp>
        <p:nvSpPr>
          <p:cNvPr id="26" name="Shape 26"/>
          <p:cNvSpPr txBox="1"/>
          <p:nvPr>
            <p:ph type="title"/>
          </p:nvPr>
        </p:nvSpPr>
        <p:spPr>
          <a:xfrm>
            <a:off x="387900" y="458025"/>
            <a:ext cx="8368200" cy="686099"/>
          </a:xfrm>
          <a:prstGeom prst="rect">
            <a:avLst/>
          </a:prstGeom>
        </p:spPr>
        <p:txBody>
          <a:bodyPr anchorCtr="0" anchor="b" bIns="91425" lIns="91425" rIns="91425" tIns="91425"/>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27" name="Shape 27"/>
          <p:cNvSpPr txBox="1"/>
          <p:nvPr>
            <p:ph idx="1" type="body"/>
          </p:nvPr>
        </p:nvSpPr>
        <p:spPr>
          <a:xfrm>
            <a:off x="387900" y="1489825"/>
            <a:ext cx="3999899" cy="3078899"/>
          </a:xfrm>
          <a:prstGeom prst="rect">
            <a:avLst/>
          </a:prstGeom>
        </p:spPr>
        <p:txBody>
          <a:bodyPr anchorCtr="0" anchor="t" bIns="91425" lIns="91425" rIns="91425" tIns="91425"/>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p:txBody>
      </p:sp>
      <p:sp>
        <p:nvSpPr>
          <p:cNvPr id="28" name="Shape 28"/>
          <p:cNvSpPr txBox="1"/>
          <p:nvPr>
            <p:ph idx="2" type="body"/>
          </p:nvPr>
        </p:nvSpPr>
        <p:spPr>
          <a:xfrm>
            <a:off x="4756200" y="1489825"/>
            <a:ext cx="3999899" cy="3078899"/>
          </a:xfrm>
          <a:prstGeom prst="rect">
            <a:avLst/>
          </a:prstGeom>
        </p:spPr>
        <p:txBody>
          <a:bodyPr anchorCtr="0" anchor="t" bIns="91425" lIns="91425" rIns="91425" tIns="91425"/>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p:txBody>
      </p:sp>
      <p:sp>
        <p:nvSpPr>
          <p:cNvPr id="29" name="Shape 29"/>
          <p:cNvSpPr txBox="1"/>
          <p:nvPr>
            <p:ph idx="12" type="sldNum"/>
          </p:nvPr>
        </p:nvSpPr>
        <p:spPr>
          <a:xfrm>
            <a:off x="8472457" y="4663216"/>
            <a:ext cx="548699" cy="393600"/>
          </a:xfrm>
          <a:prstGeom prst="rect">
            <a:avLst/>
          </a:prstGeom>
        </p:spPr>
        <p:txBody>
          <a:bodyPr anchorCtr="0" anchor="ctr" bIns="91425" lIns="91425" rIns="91425" tIns="91425">
            <a:noAutofit/>
          </a:bodyPr>
          <a:lstStyle/>
          <a:p>
            <a:pPr>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0" name="Shape 30"/>
        <p:cNvGrpSpPr/>
        <p:nvPr/>
      </p:nvGrpSpPr>
      <p:grpSpPr>
        <a:xfrm>
          <a:off x="0" y="0"/>
          <a:ext cx="0" cy="0"/>
          <a:chOff x="0" y="0"/>
          <a:chExt cx="0" cy="0"/>
        </a:xfrm>
      </p:grpSpPr>
      <p:sp>
        <p:nvSpPr>
          <p:cNvPr id="31" name="Shape 31"/>
          <p:cNvSpPr txBox="1"/>
          <p:nvPr>
            <p:ph type="title"/>
          </p:nvPr>
        </p:nvSpPr>
        <p:spPr>
          <a:xfrm>
            <a:off x="387900" y="458025"/>
            <a:ext cx="8368200" cy="686099"/>
          </a:xfrm>
          <a:prstGeom prst="rect">
            <a:avLst/>
          </a:prstGeom>
        </p:spPr>
        <p:txBody>
          <a:bodyPr anchorCtr="0" anchor="b" bIns="91425" lIns="91425" rIns="91425" tIns="91425"/>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32" name="Shape 32"/>
          <p:cNvSpPr txBox="1"/>
          <p:nvPr>
            <p:ph idx="12" type="sldNum"/>
          </p:nvPr>
        </p:nvSpPr>
        <p:spPr>
          <a:xfrm>
            <a:off x="8472457" y="4663216"/>
            <a:ext cx="548699" cy="393600"/>
          </a:xfrm>
          <a:prstGeom prst="rect">
            <a:avLst/>
          </a:prstGeom>
        </p:spPr>
        <p:txBody>
          <a:bodyPr anchorCtr="0" anchor="ctr" bIns="91425" lIns="91425" rIns="91425" tIns="91425">
            <a:noAutofit/>
          </a:bodyPr>
          <a:lstStyle/>
          <a:p>
            <a:pPr>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3" name="Shape 33"/>
        <p:cNvGrpSpPr/>
        <p:nvPr/>
      </p:nvGrpSpPr>
      <p:grpSpPr>
        <a:xfrm>
          <a:off x="0" y="0"/>
          <a:ext cx="0" cy="0"/>
          <a:chOff x="0" y="0"/>
          <a:chExt cx="0" cy="0"/>
        </a:xfrm>
      </p:grpSpPr>
      <p:cxnSp>
        <p:nvCxnSpPr>
          <p:cNvPr id="34" name="Shape 34"/>
          <p:cNvCxnSpPr/>
          <p:nvPr/>
        </p:nvCxnSpPr>
        <p:spPr>
          <a:xfrm>
            <a:off x="489218" y="1412276"/>
            <a:ext cx="331500" cy="0"/>
          </a:xfrm>
          <a:prstGeom prst="straightConnector1">
            <a:avLst/>
          </a:prstGeom>
          <a:noFill/>
          <a:ln cap="flat" cmpd="sng" w="38100">
            <a:solidFill>
              <a:schemeClr val="accent4"/>
            </a:solidFill>
            <a:prstDash val="solid"/>
            <a:round/>
            <a:headEnd len="med" w="med" type="none"/>
            <a:tailEnd len="med" w="med" type="none"/>
          </a:ln>
        </p:spPr>
      </p:cxnSp>
      <p:sp>
        <p:nvSpPr>
          <p:cNvPr id="35" name="Shape 35"/>
          <p:cNvSpPr txBox="1"/>
          <p:nvPr>
            <p:ph type="title"/>
          </p:nvPr>
        </p:nvSpPr>
        <p:spPr>
          <a:xfrm>
            <a:off x="387900" y="555600"/>
            <a:ext cx="2807999" cy="755699"/>
          </a:xfrm>
          <a:prstGeom prst="rect">
            <a:avLst/>
          </a:prstGeom>
        </p:spPr>
        <p:txBody>
          <a:bodyPr anchorCtr="0" anchor="b" bIns="91425" lIns="91425" rIns="91425" tIns="91425"/>
          <a:lstStyle>
            <a:lvl1pPr>
              <a:spcBef>
                <a:spcPts val="0"/>
              </a:spcBef>
              <a:buSzPct val="100000"/>
              <a:defRPr sz="2400"/>
            </a:lvl1pPr>
            <a:lvl2pPr>
              <a:spcBef>
                <a:spcPts val="0"/>
              </a:spcBef>
              <a:buSzPct val="100000"/>
              <a:defRPr sz="2400"/>
            </a:lvl2pPr>
            <a:lvl3pPr>
              <a:spcBef>
                <a:spcPts val="0"/>
              </a:spcBef>
              <a:buSzPct val="100000"/>
              <a:defRPr sz="2400"/>
            </a:lvl3pPr>
            <a:lvl4pPr>
              <a:spcBef>
                <a:spcPts val="0"/>
              </a:spcBef>
              <a:buSzPct val="100000"/>
              <a:defRPr sz="2400"/>
            </a:lvl4pPr>
            <a:lvl5pPr>
              <a:spcBef>
                <a:spcPts val="0"/>
              </a:spcBef>
              <a:buSzPct val="100000"/>
              <a:defRPr sz="2400"/>
            </a:lvl5pPr>
            <a:lvl6pPr>
              <a:spcBef>
                <a:spcPts val="0"/>
              </a:spcBef>
              <a:buSzPct val="100000"/>
              <a:defRPr sz="2400"/>
            </a:lvl6pPr>
            <a:lvl7pPr>
              <a:spcBef>
                <a:spcPts val="0"/>
              </a:spcBef>
              <a:buSzPct val="100000"/>
              <a:defRPr sz="2400"/>
            </a:lvl7pPr>
            <a:lvl8pPr>
              <a:spcBef>
                <a:spcPts val="0"/>
              </a:spcBef>
              <a:buSzPct val="100000"/>
              <a:defRPr sz="2400"/>
            </a:lvl8pPr>
            <a:lvl9pPr>
              <a:spcBef>
                <a:spcPts val="0"/>
              </a:spcBef>
              <a:buSzPct val="100000"/>
              <a:defRPr sz="2400"/>
            </a:lvl9pPr>
          </a:lstStyle>
          <a:p/>
        </p:txBody>
      </p:sp>
      <p:sp>
        <p:nvSpPr>
          <p:cNvPr id="36" name="Shape 36"/>
          <p:cNvSpPr txBox="1"/>
          <p:nvPr>
            <p:ph idx="1" type="body"/>
          </p:nvPr>
        </p:nvSpPr>
        <p:spPr>
          <a:xfrm>
            <a:off x="387900" y="1594025"/>
            <a:ext cx="2807999" cy="2681100"/>
          </a:xfrm>
          <a:prstGeom prst="rect">
            <a:avLst/>
          </a:prstGeom>
        </p:spPr>
        <p:txBody>
          <a:bodyPr anchorCtr="0" anchor="t" bIns="91425" lIns="91425" rIns="91425" tIns="91425"/>
          <a:lstStyle>
            <a:lvl1pPr>
              <a:spcBef>
                <a:spcPts val="0"/>
              </a:spcBef>
              <a:buSzPct val="100000"/>
              <a:defRPr sz="12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p:txBody>
      </p:sp>
      <p:sp>
        <p:nvSpPr>
          <p:cNvPr id="37" name="Shape 37"/>
          <p:cNvSpPr txBox="1"/>
          <p:nvPr>
            <p:ph idx="12" type="sldNum"/>
          </p:nvPr>
        </p:nvSpPr>
        <p:spPr>
          <a:xfrm>
            <a:off x="8472457" y="4663216"/>
            <a:ext cx="548699" cy="393600"/>
          </a:xfrm>
          <a:prstGeom prst="rect">
            <a:avLst/>
          </a:prstGeom>
        </p:spPr>
        <p:txBody>
          <a:bodyPr anchorCtr="0" anchor="ctr" bIns="91425" lIns="91425" rIns="91425" tIns="91425">
            <a:noAutofit/>
          </a:bodyPr>
          <a:lstStyle/>
          <a:p>
            <a:pPr>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8" name="Shape 38"/>
        <p:cNvGrpSpPr/>
        <p:nvPr/>
      </p:nvGrpSpPr>
      <p:grpSpPr>
        <a:xfrm>
          <a:off x="0" y="0"/>
          <a:ext cx="0" cy="0"/>
          <a:chOff x="0" y="0"/>
          <a:chExt cx="0" cy="0"/>
        </a:xfrm>
      </p:grpSpPr>
      <p:sp>
        <p:nvSpPr>
          <p:cNvPr id="39" name="Shape 39"/>
          <p:cNvSpPr txBox="1"/>
          <p:nvPr>
            <p:ph type="title"/>
          </p:nvPr>
        </p:nvSpPr>
        <p:spPr>
          <a:xfrm>
            <a:off x="490250" y="526350"/>
            <a:ext cx="5618700" cy="4090800"/>
          </a:xfrm>
          <a:prstGeom prst="rect">
            <a:avLst/>
          </a:prstGeom>
        </p:spPr>
        <p:txBody>
          <a:bodyPr anchorCtr="0" anchor="ctr" bIns="91425" lIns="91425" rIns="91425" tIns="91425"/>
          <a:lstStyle>
            <a:lvl1pPr>
              <a:spcBef>
                <a:spcPts val="0"/>
              </a:spcBef>
              <a:buSzPct val="100000"/>
              <a:defRPr sz="4800"/>
            </a:lvl1pPr>
            <a:lvl2pPr>
              <a:spcBef>
                <a:spcPts val="0"/>
              </a:spcBef>
              <a:buSzPct val="100000"/>
              <a:defRPr sz="4800"/>
            </a:lvl2pPr>
            <a:lvl3pPr>
              <a:spcBef>
                <a:spcPts val="0"/>
              </a:spcBef>
              <a:buSzPct val="100000"/>
              <a:defRPr sz="4800"/>
            </a:lvl3pPr>
            <a:lvl4pPr>
              <a:spcBef>
                <a:spcPts val="0"/>
              </a:spcBef>
              <a:buSzPct val="100000"/>
              <a:defRPr sz="4800"/>
            </a:lvl4pPr>
            <a:lvl5pPr>
              <a:spcBef>
                <a:spcPts val="0"/>
              </a:spcBef>
              <a:buSzPct val="100000"/>
              <a:defRPr sz="4800"/>
            </a:lvl5pPr>
            <a:lvl6pPr>
              <a:spcBef>
                <a:spcPts val="0"/>
              </a:spcBef>
              <a:buSzPct val="100000"/>
              <a:defRPr sz="4800"/>
            </a:lvl6pPr>
            <a:lvl7pPr>
              <a:spcBef>
                <a:spcPts val="0"/>
              </a:spcBef>
              <a:buSzPct val="100000"/>
              <a:defRPr sz="4800"/>
            </a:lvl7pPr>
            <a:lvl8pPr>
              <a:spcBef>
                <a:spcPts val="0"/>
              </a:spcBef>
              <a:buSzPct val="100000"/>
              <a:defRPr sz="4800"/>
            </a:lvl8pPr>
            <a:lvl9pPr>
              <a:spcBef>
                <a:spcPts val="0"/>
              </a:spcBef>
              <a:buSzPct val="100000"/>
              <a:defRPr sz="4800"/>
            </a:lvl9pPr>
          </a:lstStyle>
          <a:p/>
        </p:txBody>
      </p:sp>
      <p:sp>
        <p:nvSpPr>
          <p:cNvPr id="40" name="Shape 40"/>
          <p:cNvSpPr txBox="1"/>
          <p:nvPr>
            <p:ph idx="12" type="sldNum"/>
          </p:nvPr>
        </p:nvSpPr>
        <p:spPr>
          <a:xfrm>
            <a:off x="8472457" y="4663216"/>
            <a:ext cx="548699" cy="393600"/>
          </a:xfrm>
          <a:prstGeom prst="rect">
            <a:avLst/>
          </a:prstGeom>
        </p:spPr>
        <p:txBody>
          <a:bodyPr anchorCtr="0" anchor="ctr" bIns="91425" lIns="91425" rIns="91425" tIns="91425">
            <a:noAutofit/>
          </a:bodyPr>
          <a:lstStyle/>
          <a:p>
            <a:pPr>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1" name="Shape 41"/>
        <p:cNvGrpSpPr/>
        <p:nvPr/>
      </p:nvGrpSpPr>
      <p:grpSpPr>
        <a:xfrm>
          <a:off x="0" y="0"/>
          <a:ext cx="0" cy="0"/>
          <a:chOff x="0" y="0"/>
          <a:chExt cx="0" cy="0"/>
        </a:xfrm>
      </p:grpSpPr>
      <p:sp>
        <p:nvSpPr>
          <p:cNvPr id="42" name="Shape 42"/>
          <p:cNvSpPr/>
          <p:nvPr/>
        </p:nvSpPr>
        <p:spPr>
          <a:xfrm>
            <a:off x="4572000" y="-75"/>
            <a:ext cx="4572000" cy="5143499"/>
          </a:xfrm>
          <a:prstGeom prst="rect">
            <a:avLst/>
          </a:prstGeom>
          <a:solidFill>
            <a:schemeClr val="dk2"/>
          </a:solidFill>
          <a:ln>
            <a:noFill/>
          </a:ln>
        </p:spPr>
        <p:txBody>
          <a:bodyPr anchorCtr="0" anchor="ctr" bIns="91425" lIns="91425" rIns="91425" tIns="91425">
            <a:noAutofit/>
          </a:bodyPr>
          <a:lstStyle/>
          <a:p>
            <a:pPr>
              <a:spcBef>
                <a:spcPts val="0"/>
              </a:spcBef>
              <a:buNone/>
            </a:pPr>
            <a:r>
              <a:t/>
            </a:r>
            <a:endParaRPr/>
          </a:p>
        </p:txBody>
      </p:sp>
      <p:cxnSp>
        <p:nvCxnSpPr>
          <p:cNvPr id="43" name="Shape 43"/>
          <p:cNvCxnSpPr/>
          <p:nvPr/>
        </p:nvCxnSpPr>
        <p:spPr>
          <a:xfrm>
            <a:off x="5029675" y="4495503"/>
            <a:ext cx="540899" cy="0"/>
          </a:xfrm>
          <a:prstGeom prst="straightConnector1">
            <a:avLst/>
          </a:prstGeom>
          <a:noFill/>
          <a:ln cap="flat" cmpd="sng" w="38100">
            <a:solidFill>
              <a:schemeClr val="accent5"/>
            </a:solidFill>
            <a:prstDash val="solid"/>
            <a:round/>
            <a:headEnd len="med" w="med" type="none"/>
            <a:tailEnd len="med" w="med" type="none"/>
          </a:ln>
        </p:spPr>
      </p:cxnSp>
      <p:sp>
        <p:nvSpPr>
          <p:cNvPr id="44" name="Shape 44"/>
          <p:cNvSpPr txBox="1"/>
          <p:nvPr>
            <p:ph type="title"/>
          </p:nvPr>
        </p:nvSpPr>
        <p:spPr>
          <a:xfrm>
            <a:off x="265500" y="1209075"/>
            <a:ext cx="4045199" cy="1506299"/>
          </a:xfrm>
          <a:prstGeom prst="rect">
            <a:avLst/>
          </a:prstGeom>
        </p:spPr>
        <p:txBody>
          <a:bodyPr anchorCtr="0" anchor="b" bIns="91425" lIns="91425" rIns="91425" tIns="91425"/>
          <a:lstStyle>
            <a:lvl1pPr algn="ctr">
              <a:spcBef>
                <a:spcPts val="0"/>
              </a:spcBef>
              <a:buSzPct val="100000"/>
              <a:defRPr sz="3800"/>
            </a:lvl1pPr>
            <a:lvl2pPr algn="ctr">
              <a:spcBef>
                <a:spcPts val="0"/>
              </a:spcBef>
              <a:buSzPct val="100000"/>
              <a:defRPr sz="3800"/>
            </a:lvl2pPr>
            <a:lvl3pPr algn="ctr">
              <a:spcBef>
                <a:spcPts val="0"/>
              </a:spcBef>
              <a:buSzPct val="100000"/>
              <a:defRPr sz="3800"/>
            </a:lvl3pPr>
            <a:lvl4pPr algn="ctr">
              <a:spcBef>
                <a:spcPts val="0"/>
              </a:spcBef>
              <a:buSzPct val="100000"/>
              <a:defRPr sz="3800"/>
            </a:lvl4pPr>
            <a:lvl5pPr algn="ctr">
              <a:spcBef>
                <a:spcPts val="0"/>
              </a:spcBef>
              <a:buSzPct val="100000"/>
              <a:defRPr sz="3800"/>
            </a:lvl5pPr>
            <a:lvl6pPr algn="ctr">
              <a:spcBef>
                <a:spcPts val="0"/>
              </a:spcBef>
              <a:buSzPct val="100000"/>
              <a:defRPr sz="3800"/>
            </a:lvl6pPr>
            <a:lvl7pPr algn="ctr">
              <a:spcBef>
                <a:spcPts val="0"/>
              </a:spcBef>
              <a:buSzPct val="100000"/>
              <a:defRPr sz="3800"/>
            </a:lvl7pPr>
            <a:lvl8pPr algn="ctr">
              <a:spcBef>
                <a:spcPts val="0"/>
              </a:spcBef>
              <a:buSzPct val="100000"/>
              <a:defRPr sz="3800"/>
            </a:lvl8pPr>
            <a:lvl9pPr algn="ctr">
              <a:spcBef>
                <a:spcPts val="0"/>
              </a:spcBef>
              <a:buSzPct val="100000"/>
              <a:defRPr sz="3800"/>
            </a:lvl9pPr>
          </a:lstStyle>
          <a:p/>
        </p:txBody>
      </p:sp>
      <p:sp>
        <p:nvSpPr>
          <p:cNvPr id="45" name="Shape 45"/>
          <p:cNvSpPr txBox="1"/>
          <p:nvPr>
            <p:ph idx="1" type="subTitle"/>
          </p:nvPr>
        </p:nvSpPr>
        <p:spPr>
          <a:xfrm>
            <a:off x="265500" y="2769000"/>
            <a:ext cx="4045199" cy="1345500"/>
          </a:xfrm>
          <a:prstGeom prst="rect">
            <a:avLst/>
          </a:prstGeom>
        </p:spPr>
        <p:txBody>
          <a:bodyPr anchorCtr="0" anchor="t" bIns="91425" lIns="91425" rIns="91425" tIns="91425"/>
          <a:lstStyle>
            <a:lvl1pPr algn="ctr">
              <a:lnSpc>
                <a:spcPct val="100000"/>
              </a:lnSpc>
              <a:spcBef>
                <a:spcPts val="0"/>
              </a:spcBef>
              <a:spcAft>
                <a:spcPts val="0"/>
              </a:spcAft>
              <a:buClr>
                <a:schemeClr val="accent5"/>
              </a:buClr>
              <a:buSzPct val="100000"/>
              <a:buNone/>
              <a:defRPr sz="2100">
                <a:solidFill>
                  <a:schemeClr val="accent5"/>
                </a:solidFill>
              </a:defRPr>
            </a:lvl1pPr>
            <a:lvl2pPr algn="ctr">
              <a:lnSpc>
                <a:spcPct val="100000"/>
              </a:lnSpc>
              <a:spcBef>
                <a:spcPts val="0"/>
              </a:spcBef>
              <a:spcAft>
                <a:spcPts val="0"/>
              </a:spcAft>
              <a:buClr>
                <a:schemeClr val="accent5"/>
              </a:buClr>
              <a:buSzPct val="100000"/>
              <a:buNone/>
              <a:defRPr sz="2100">
                <a:solidFill>
                  <a:schemeClr val="accent5"/>
                </a:solidFill>
              </a:defRPr>
            </a:lvl2pPr>
            <a:lvl3pPr algn="ctr">
              <a:lnSpc>
                <a:spcPct val="100000"/>
              </a:lnSpc>
              <a:spcBef>
                <a:spcPts val="0"/>
              </a:spcBef>
              <a:spcAft>
                <a:spcPts val="0"/>
              </a:spcAft>
              <a:buClr>
                <a:schemeClr val="accent5"/>
              </a:buClr>
              <a:buSzPct val="100000"/>
              <a:buNone/>
              <a:defRPr sz="2100">
                <a:solidFill>
                  <a:schemeClr val="accent5"/>
                </a:solidFill>
              </a:defRPr>
            </a:lvl3pPr>
            <a:lvl4pPr algn="ctr">
              <a:lnSpc>
                <a:spcPct val="100000"/>
              </a:lnSpc>
              <a:spcBef>
                <a:spcPts val="0"/>
              </a:spcBef>
              <a:spcAft>
                <a:spcPts val="0"/>
              </a:spcAft>
              <a:buClr>
                <a:schemeClr val="accent5"/>
              </a:buClr>
              <a:buSzPct val="100000"/>
              <a:buNone/>
              <a:defRPr sz="2100">
                <a:solidFill>
                  <a:schemeClr val="accent5"/>
                </a:solidFill>
              </a:defRPr>
            </a:lvl4pPr>
            <a:lvl5pPr algn="ctr">
              <a:lnSpc>
                <a:spcPct val="100000"/>
              </a:lnSpc>
              <a:spcBef>
                <a:spcPts val="0"/>
              </a:spcBef>
              <a:spcAft>
                <a:spcPts val="0"/>
              </a:spcAft>
              <a:buClr>
                <a:schemeClr val="accent5"/>
              </a:buClr>
              <a:buSzPct val="100000"/>
              <a:buNone/>
              <a:defRPr sz="2100">
                <a:solidFill>
                  <a:schemeClr val="accent5"/>
                </a:solidFill>
              </a:defRPr>
            </a:lvl5pPr>
            <a:lvl6pPr algn="ctr">
              <a:lnSpc>
                <a:spcPct val="100000"/>
              </a:lnSpc>
              <a:spcBef>
                <a:spcPts val="0"/>
              </a:spcBef>
              <a:spcAft>
                <a:spcPts val="0"/>
              </a:spcAft>
              <a:buClr>
                <a:schemeClr val="accent5"/>
              </a:buClr>
              <a:buSzPct val="100000"/>
              <a:buNone/>
              <a:defRPr sz="2100">
                <a:solidFill>
                  <a:schemeClr val="accent5"/>
                </a:solidFill>
              </a:defRPr>
            </a:lvl6pPr>
            <a:lvl7pPr algn="ctr">
              <a:lnSpc>
                <a:spcPct val="100000"/>
              </a:lnSpc>
              <a:spcBef>
                <a:spcPts val="0"/>
              </a:spcBef>
              <a:spcAft>
                <a:spcPts val="0"/>
              </a:spcAft>
              <a:buClr>
                <a:schemeClr val="accent5"/>
              </a:buClr>
              <a:buSzPct val="100000"/>
              <a:buNone/>
              <a:defRPr sz="2100">
                <a:solidFill>
                  <a:schemeClr val="accent5"/>
                </a:solidFill>
              </a:defRPr>
            </a:lvl7pPr>
            <a:lvl8pPr algn="ctr">
              <a:lnSpc>
                <a:spcPct val="100000"/>
              </a:lnSpc>
              <a:spcBef>
                <a:spcPts val="0"/>
              </a:spcBef>
              <a:spcAft>
                <a:spcPts val="0"/>
              </a:spcAft>
              <a:buClr>
                <a:schemeClr val="accent5"/>
              </a:buClr>
              <a:buSzPct val="100000"/>
              <a:buNone/>
              <a:defRPr sz="2100">
                <a:solidFill>
                  <a:schemeClr val="accent5"/>
                </a:solidFill>
              </a:defRPr>
            </a:lvl8pPr>
            <a:lvl9pPr algn="ctr">
              <a:lnSpc>
                <a:spcPct val="100000"/>
              </a:lnSpc>
              <a:spcBef>
                <a:spcPts val="0"/>
              </a:spcBef>
              <a:spcAft>
                <a:spcPts val="0"/>
              </a:spcAft>
              <a:buClr>
                <a:schemeClr val="accent5"/>
              </a:buClr>
              <a:buSzPct val="100000"/>
              <a:buNone/>
              <a:defRPr sz="2100">
                <a:solidFill>
                  <a:schemeClr val="accent5"/>
                </a:solidFill>
              </a:defRPr>
            </a:lvl9pPr>
          </a:lstStyle>
          <a:p/>
        </p:txBody>
      </p:sp>
      <p:sp>
        <p:nvSpPr>
          <p:cNvPr id="46" name="Shape 46"/>
          <p:cNvSpPr txBox="1"/>
          <p:nvPr>
            <p:ph idx="2" type="body"/>
          </p:nvPr>
        </p:nvSpPr>
        <p:spPr>
          <a:xfrm>
            <a:off x="4939500" y="724200"/>
            <a:ext cx="3837000" cy="3695099"/>
          </a:xfrm>
          <a:prstGeom prst="rect">
            <a:avLst/>
          </a:prstGeom>
        </p:spPr>
        <p:txBody>
          <a:bodyPr anchorCtr="0" anchor="ctr" bIns="91425" lIns="91425" rIns="91425" tIns="91425"/>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p:txBody>
      </p:sp>
      <p:sp>
        <p:nvSpPr>
          <p:cNvPr id="47" name="Shape 47"/>
          <p:cNvSpPr txBox="1"/>
          <p:nvPr>
            <p:ph idx="12" type="sldNum"/>
          </p:nvPr>
        </p:nvSpPr>
        <p:spPr>
          <a:xfrm>
            <a:off x="8472457" y="4663216"/>
            <a:ext cx="548699" cy="393600"/>
          </a:xfrm>
          <a:prstGeom prst="rect">
            <a:avLst/>
          </a:prstGeom>
        </p:spPr>
        <p:txBody>
          <a:bodyPr anchorCtr="0" anchor="ctr" bIns="91425" lIns="91425" rIns="91425" tIns="91425">
            <a:noAutofit/>
          </a:bodyPr>
          <a:lstStyle/>
          <a:p>
            <a:pPr>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8" name="Shape 48"/>
        <p:cNvGrpSpPr/>
        <p:nvPr/>
      </p:nvGrpSpPr>
      <p:grpSpPr>
        <a:xfrm>
          <a:off x="0" y="0"/>
          <a:ext cx="0" cy="0"/>
          <a:chOff x="0" y="0"/>
          <a:chExt cx="0" cy="0"/>
        </a:xfrm>
      </p:grpSpPr>
      <p:sp>
        <p:nvSpPr>
          <p:cNvPr id="49" name="Shape 49"/>
          <p:cNvSpPr txBox="1"/>
          <p:nvPr>
            <p:ph idx="1" type="body"/>
          </p:nvPr>
        </p:nvSpPr>
        <p:spPr>
          <a:xfrm>
            <a:off x="319500" y="4233725"/>
            <a:ext cx="5998800" cy="598799"/>
          </a:xfrm>
          <a:prstGeom prst="rect">
            <a:avLst/>
          </a:prstGeom>
        </p:spPr>
        <p:txBody>
          <a:bodyPr anchorCtr="0" anchor="ctr" bIns="91425" lIns="91425" rIns="91425" tIns="91425"/>
          <a:lstStyle>
            <a:lvl1pPr>
              <a:lnSpc>
                <a:spcPct val="100000"/>
              </a:lnSpc>
              <a:spcBef>
                <a:spcPts val="0"/>
              </a:spcBef>
              <a:spcAft>
                <a:spcPts val="0"/>
              </a:spcAft>
              <a:buFont typeface="Roboto Slab"/>
              <a:buNone/>
              <a:defRPr>
                <a:latin typeface="Roboto Slab"/>
                <a:ea typeface="Roboto Slab"/>
                <a:cs typeface="Roboto Slab"/>
                <a:sym typeface="Roboto Slab"/>
              </a:defRPr>
            </a:lvl1pPr>
          </a:lstStyle>
          <a:p/>
        </p:txBody>
      </p:sp>
      <p:sp>
        <p:nvSpPr>
          <p:cNvPr id="50" name="Shape 50"/>
          <p:cNvSpPr txBox="1"/>
          <p:nvPr>
            <p:ph idx="12" type="sldNum"/>
          </p:nvPr>
        </p:nvSpPr>
        <p:spPr>
          <a:xfrm>
            <a:off x="8472457" y="4663216"/>
            <a:ext cx="548699" cy="393600"/>
          </a:xfrm>
          <a:prstGeom prst="rect">
            <a:avLst/>
          </a:prstGeom>
        </p:spPr>
        <p:txBody>
          <a:bodyPr anchorCtr="0" anchor="ctr" bIns="91425" lIns="91425" rIns="91425" tIns="91425">
            <a:noAutofit/>
          </a:bodyPr>
          <a:lstStyle/>
          <a:p>
            <a:pPr>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4" name="Shape 4"/>
        <p:cNvGrpSpPr/>
        <p:nvPr/>
      </p:nvGrpSpPr>
      <p:grpSpPr>
        <a:xfrm>
          <a:off x="0" y="0"/>
          <a:ext cx="0" cy="0"/>
          <a:chOff x="0" y="0"/>
          <a:chExt cx="0" cy="0"/>
        </a:xfrm>
      </p:grpSpPr>
      <p:sp>
        <p:nvSpPr>
          <p:cNvPr id="5" name="Shape 5"/>
          <p:cNvSpPr txBox="1"/>
          <p:nvPr>
            <p:ph type="title"/>
          </p:nvPr>
        </p:nvSpPr>
        <p:spPr>
          <a:xfrm>
            <a:off x="387900" y="458025"/>
            <a:ext cx="8368200" cy="686099"/>
          </a:xfrm>
          <a:prstGeom prst="rect">
            <a:avLst/>
          </a:prstGeom>
          <a:noFill/>
          <a:ln>
            <a:noFill/>
          </a:ln>
        </p:spPr>
        <p:txBody>
          <a:bodyPr anchorCtr="0" anchor="b" bIns="91425" lIns="91425" rIns="91425" tIns="91425"/>
          <a:lstStyle>
            <a:lvl1pPr>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1pPr>
            <a:lvl2pPr>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2pPr>
            <a:lvl3pPr>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3pPr>
            <a:lvl4pPr>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4pPr>
            <a:lvl5pPr>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5pPr>
            <a:lvl6pPr>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6pPr>
            <a:lvl7pPr>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7pPr>
            <a:lvl8pPr>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8pPr>
            <a:lvl9pPr>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9pPr>
          </a:lstStyle>
          <a:p/>
        </p:txBody>
      </p:sp>
      <p:sp>
        <p:nvSpPr>
          <p:cNvPr id="6" name="Shape 6"/>
          <p:cNvSpPr txBox="1"/>
          <p:nvPr>
            <p:ph idx="1" type="body"/>
          </p:nvPr>
        </p:nvSpPr>
        <p:spPr>
          <a:xfrm>
            <a:off x="387900" y="1489824"/>
            <a:ext cx="8368200" cy="3078899"/>
          </a:xfrm>
          <a:prstGeom prst="rect">
            <a:avLst/>
          </a:prstGeom>
          <a:noFill/>
          <a:ln>
            <a:noFill/>
          </a:ln>
        </p:spPr>
        <p:txBody>
          <a:bodyPr anchorCtr="0" anchor="t" bIns="91425" lIns="91425" rIns="91425" tIns="91425"/>
          <a:lstStyle>
            <a:lvl1pPr>
              <a:lnSpc>
                <a:spcPct val="115000"/>
              </a:lnSpc>
              <a:spcBef>
                <a:spcPts val="0"/>
              </a:spcBef>
              <a:spcAft>
                <a:spcPts val="1600"/>
              </a:spcAft>
              <a:buClr>
                <a:schemeClr val="dk1"/>
              </a:buClr>
              <a:buSzPct val="100000"/>
              <a:buFont typeface="Roboto"/>
              <a:defRPr sz="1800">
                <a:solidFill>
                  <a:schemeClr val="dk1"/>
                </a:solidFill>
                <a:latin typeface="Roboto"/>
                <a:ea typeface="Roboto"/>
                <a:cs typeface="Roboto"/>
                <a:sym typeface="Roboto"/>
              </a:defRPr>
            </a:lvl1pPr>
            <a:lvl2pPr>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2pPr>
            <a:lvl3pPr>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3pPr>
            <a:lvl4pPr>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4pPr>
            <a:lvl5pPr>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5pPr>
            <a:lvl6pPr>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6pPr>
            <a:lvl7pPr>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7pPr>
            <a:lvl8pPr>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8pPr>
            <a:lvl9pPr>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9pPr>
          </a:lstStyle>
          <a:p/>
        </p:txBody>
      </p:sp>
      <p:sp>
        <p:nvSpPr>
          <p:cNvPr id="7" name="Shape 7"/>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algn="r">
              <a:spcBef>
                <a:spcPts val="0"/>
              </a:spcBef>
              <a:buNone/>
            </a:pPr>
            <a:fld id="{00000000-1234-1234-1234-123412341234}" type="slidenum">
              <a:rPr lang="en" sz="1000">
                <a:solidFill>
                  <a:schemeClr val="dk1"/>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p:titleStyle>
    <p:body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bodyStyle>
    <p:other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00.png"/><Relationship Id="rId4" Type="http://schemas.openxmlformats.org/officeDocument/2006/relationships/image" Target="../media/image01.png"/><Relationship Id="rId9" Type="http://schemas.openxmlformats.org/officeDocument/2006/relationships/image" Target="../media/image11.png"/><Relationship Id="rId5" Type="http://schemas.openxmlformats.org/officeDocument/2006/relationships/image" Target="../media/image12.jpg"/><Relationship Id="rId6" Type="http://schemas.openxmlformats.org/officeDocument/2006/relationships/image" Target="../media/image13.jpg"/><Relationship Id="rId7" Type="http://schemas.openxmlformats.org/officeDocument/2006/relationships/image" Target="../media/image02.jpg"/><Relationship Id="rId8" Type="http://schemas.openxmlformats.org/officeDocument/2006/relationships/image" Target="../media/image0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0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0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05.jpg"/><Relationship Id="rId5"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0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 name="Shape 58"/>
        <p:cNvGrpSpPr/>
        <p:nvPr/>
      </p:nvGrpSpPr>
      <p:grpSpPr>
        <a:xfrm>
          <a:off x="0" y="0"/>
          <a:ext cx="0" cy="0"/>
          <a:chOff x="0" y="0"/>
          <a:chExt cx="0" cy="0"/>
        </a:xfrm>
      </p:grpSpPr>
      <p:pic>
        <p:nvPicPr>
          <p:cNvPr id="59" name="Shape 59"/>
          <p:cNvPicPr preferRelativeResize="0"/>
          <p:nvPr/>
        </p:nvPicPr>
        <p:blipFill>
          <a:blip r:embed="rId3">
            <a:alphaModFix/>
          </a:blip>
          <a:stretch>
            <a:fillRect/>
          </a:stretch>
        </p:blipFill>
        <p:spPr>
          <a:xfrm>
            <a:off x="910801" y="-667274"/>
            <a:ext cx="7322400" cy="2493049"/>
          </a:xfrm>
          <a:prstGeom prst="rect">
            <a:avLst/>
          </a:prstGeom>
          <a:noFill/>
          <a:ln>
            <a:noFill/>
          </a:ln>
        </p:spPr>
      </p:pic>
      <p:pic>
        <p:nvPicPr>
          <p:cNvPr id="60" name="Shape 60"/>
          <p:cNvPicPr preferRelativeResize="0"/>
          <p:nvPr/>
        </p:nvPicPr>
        <p:blipFill>
          <a:blip r:embed="rId4">
            <a:alphaModFix/>
          </a:blip>
          <a:stretch>
            <a:fillRect/>
          </a:stretch>
        </p:blipFill>
        <p:spPr>
          <a:xfrm>
            <a:off x="315024" y="2694350"/>
            <a:ext cx="1371600" cy="1371600"/>
          </a:xfrm>
          <a:prstGeom prst="rect">
            <a:avLst/>
          </a:prstGeom>
          <a:noFill/>
          <a:ln>
            <a:noFill/>
          </a:ln>
        </p:spPr>
      </p:pic>
      <p:pic>
        <p:nvPicPr>
          <p:cNvPr id="61" name="Shape 61"/>
          <p:cNvPicPr preferRelativeResize="0"/>
          <p:nvPr/>
        </p:nvPicPr>
        <p:blipFill>
          <a:blip r:embed="rId5">
            <a:alphaModFix/>
          </a:blip>
          <a:stretch>
            <a:fillRect/>
          </a:stretch>
        </p:blipFill>
        <p:spPr>
          <a:xfrm>
            <a:off x="1812925" y="2698631"/>
            <a:ext cx="1371599" cy="1363042"/>
          </a:xfrm>
          <a:prstGeom prst="rect">
            <a:avLst/>
          </a:prstGeom>
          <a:noFill/>
          <a:ln>
            <a:noFill/>
          </a:ln>
        </p:spPr>
      </p:pic>
      <p:pic>
        <p:nvPicPr>
          <p:cNvPr id="62" name="Shape 62"/>
          <p:cNvPicPr preferRelativeResize="0"/>
          <p:nvPr/>
        </p:nvPicPr>
        <p:blipFill rotWithShape="1">
          <a:blip r:embed="rId6">
            <a:alphaModFix/>
          </a:blip>
          <a:srcRect b="14835" l="2190" r="-2189" t="-4369"/>
          <a:stretch/>
        </p:blipFill>
        <p:spPr>
          <a:xfrm>
            <a:off x="6237700" y="2629675"/>
            <a:ext cx="1047500" cy="1440230"/>
          </a:xfrm>
          <a:prstGeom prst="rect">
            <a:avLst/>
          </a:prstGeom>
          <a:noFill/>
          <a:ln>
            <a:noFill/>
          </a:ln>
        </p:spPr>
      </p:pic>
      <p:sp>
        <p:nvSpPr>
          <p:cNvPr id="63" name="Shape 63"/>
          <p:cNvSpPr txBox="1"/>
          <p:nvPr/>
        </p:nvSpPr>
        <p:spPr>
          <a:xfrm>
            <a:off x="1736725" y="4069900"/>
            <a:ext cx="1534800" cy="730799"/>
          </a:xfrm>
          <a:prstGeom prst="rect">
            <a:avLst/>
          </a:prstGeom>
          <a:noFill/>
          <a:ln>
            <a:noFill/>
          </a:ln>
        </p:spPr>
        <p:txBody>
          <a:bodyPr anchorCtr="0" anchor="t" bIns="91425" lIns="91425" rIns="91425" tIns="91425">
            <a:noAutofit/>
          </a:bodyPr>
          <a:lstStyle/>
          <a:p>
            <a:pPr rtl="0">
              <a:spcBef>
                <a:spcPts val="0"/>
              </a:spcBef>
              <a:buNone/>
            </a:pPr>
            <a:r>
              <a:rPr lang="en" sz="1300">
                <a:solidFill>
                  <a:schemeClr val="dk1"/>
                </a:solidFill>
              </a:rPr>
              <a:t>Kristen Keks</a:t>
            </a:r>
          </a:p>
          <a:p>
            <a:pPr rtl="0">
              <a:spcBef>
                <a:spcPts val="0"/>
              </a:spcBef>
              <a:buNone/>
            </a:pPr>
            <a:r>
              <a:rPr i="1" lang="en" sz="1300">
                <a:solidFill>
                  <a:schemeClr val="dk1"/>
                </a:solidFill>
              </a:rPr>
              <a:t>Journalist</a:t>
            </a:r>
          </a:p>
          <a:p>
            <a:pPr>
              <a:spcBef>
                <a:spcPts val="0"/>
              </a:spcBef>
              <a:buNone/>
            </a:pPr>
            <a:r>
              <a:t/>
            </a:r>
            <a:endParaRPr/>
          </a:p>
        </p:txBody>
      </p:sp>
      <p:sp>
        <p:nvSpPr>
          <p:cNvPr id="64" name="Shape 64"/>
          <p:cNvSpPr txBox="1"/>
          <p:nvPr/>
        </p:nvSpPr>
        <p:spPr>
          <a:xfrm>
            <a:off x="6191350" y="4086925"/>
            <a:ext cx="1371599" cy="495299"/>
          </a:xfrm>
          <a:prstGeom prst="rect">
            <a:avLst/>
          </a:prstGeom>
          <a:noFill/>
          <a:ln>
            <a:noFill/>
          </a:ln>
        </p:spPr>
        <p:txBody>
          <a:bodyPr anchorCtr="0" anchor="t" bIns="91425" lIns="91425" rIns="91425" tIns="91425">
            <a:noAutofit/>
          </a:bodyPr>
          <a:lstStyle/>
          <a:p>
            <a:pPr rtl="0">
              <a:spcBef>
                <a:spcPts val="0"/>
              </a:spcBef>
              <a:buNone/>
            </a:pPr>
            <a:r>
              <a:rPr lang="en" sz="1300">
                <a:solidFill>
                  <a:srgbClr val="FFFFFF"/>
                </a:solidFill>
              </a:rPr>
              <a:t>Alivia Blount</a:t>
            </a:r>
          </a:p>
          <a:p>
            <a:pPr>
              <a:spcBef>
                <a:spcPts val="0"/>
              </a:spcBef>
              <a:buNone/>
            </a:pPr>
            <a:r>
              <a:rPr i="1" lang="en" sz="1300">
                <a:solidFill>
                  <a:srgbClr val="FFFFFF"/>
                </a:solidFill>
              </a:rPr>
              <a:t>Engineer</a:t>
            </a:r>
          </a:p>
        </p:txBody>
      </p:sp>
      <p:pic>
        <p:nvPicPr>
          <p:cNvPr id="65" name="Shape 65"/>
          <p:cNvPicPr preferRelativeResize="0"/>
          <p:nvPr/>
        </p:nvPicPr>
        <p:blipFill rotWithShape="1">
          <a:blip r:embed="rId7">
            <a:alphaModFix/>
          </a:blip>
          <a:srcRect b="17467" l="31077" r="34555" t="22381"/>
          <a:stretch/>
        </p:blipFill>
        <p:spPr>
          <a:xfrm>
            <a:off x="3310825" y="2694349"/>
            <a:ext cx="1175099" cy="1371599"/>
          </a:xfrm>
          <a:prstGeom prst="rect">
            <a:avLst/>
          </a:prstGeom>
          <a:noFill/>
          <a:ln>
            <a:noFill/>
          </a:ln>
        </p:spPr>
      </p:pic>
      <p:sp>
        <p:nvSpPr>
          <p:cNvPr id="66" name="Shape 66"/>
          <p:cNvSpPr txBox="1"/>
          <p:nvPr/>
        </p:nvSpPr>
        <p:spPr>
          <a:xfrm>
            <a:off x="3234625" y="4086925"/>
            <a:ext cx="1640400" cy="730799"/>
          </a:xfrm>
          <a:prstGeom prst="rect">
            <a:avLst/>
          </a:prstGeom>
          <a:noFill/>
          <a:ln>
            <a:noFill/>
          </a:ln>
        </p:spPr>
        <p:txBody>
          <a:bodyPr anchorCtr="0" anchor="t" bIns="91425" lIns="91425" rIns="91425" tIns="91425">
            <a:noAutofit/>
          </a:bodyPr>
          <a:lstStyle/>
          <a:p>
            <a:pPr rtl="0" algn="l">
              <a:spcBef>
                <a:spcPts val="0"/>
              </a:spcBef>
              <a:buNone/>
            </a:pPr>
            <a:r>
              <a:rPr lang="en" sz="1300">
                <a:solidFill>
                  <a:srgbClr val="FFFFFF"/>
                </a:solidFill>
              </a:rPr>
              <a:t>Diana Guardado</a:t>
            </a:r>
          </a:p>
          <a:p>
            <a:pPr rtl="0" algn="l">
              <a:spcBef>
                <a:spcPts val="0"/>
              </a:spcBef>
              <a:buNone/>
            </a:pPr>
            <a:r>
              <a:rPr i="1" lang="en" sz="1300">
                <a:solidFill>
                  <a:srgbClr val="FFFFFF"/>
                </a:solidFill>
              </a:rPr>
              <a:t>Designer</a:t>
            </a:r>
          </a:p>
        </p:txBody>
      </p:sp>
      <p:sp>
        <p:nvSpPr>
          <p:cNvPr id="67" name="Shape 67"/>
          <p:cNvSpPr txBox="1"/>
          <p:nvPr/>
        </p:nvSpPr>
        <p:spPr>
          <a:xfrm>
            <a:off x="203725" y="4069900"/>
            <a:ext cx="1534800" cy="730799"/>
          </a:xfrm>
          <a:prstGeom prst="rect">
            <a:avLst/>
          </a:prstGeom>
          <a:noFill/>
          <a:ln>
            <a:noFill/>
          </a:ln>
        </p:spPr>
        <p:txBody>
          <a:bodyPr anchorCtr="0" anchor="t" bIns="91425" lIns="91425" rIns="91425" tIns="91425">
            <a:noAutofit/>
          </a:bodyPr>
          <a:lstStyle/>
          <a:p>
            <a:pPr lvl="0" rtl="0">
              <a:spcBef>
                <a:spcPts val="0"/>
              </a:spcBef>
              <a:buNone/>
            </a:pPr>
            <a:r>
              <a:rPr lang="en" sz="1300">
                <a:solidFill>
                  <a:schemeClr val="dk1"/>
                </a:solidFill>
              </a:rPr>
              <a:t>Kayla MIssman</a:t>
            </a:r>
          </a:p>
          <a:p>
            <a:pPr lvl="0" rtl="0">
              <a:spcBef>
                <a:spcPts val="0"/>
              </a:spcBef>
              <a:buNone/>
            </a:pPr>
            <a:r>
              <a:rPr i="1" lang="en" sz="1300">
                <a:solidFill>
                  <a:schemeClr val="dk1"/>
                </a:solidFill>
              </a:rPr>
              <a:t>Journalist</a:t>
            </a:r>
          </a:p>
          <a:p>
            <a:pPr lvl="0" rtl="0">
              <a:spcBef>
                <a:spcPts val="0"/>
              </a:spcBef>
              <a:buNone/>
            </a:pPr>
            <a:r>
              <a:t/>
            </a:r>
            <a:endParaRPr/>
          </a:p>
        </p:txBody>
      </p:sp>
      <p:pic>
        <p:nvPicPr>
          <p:cNvPr id="68" name="Shape 68"/>
          <p:cNvPicPr preferRelativeResize="0"/>
          <p:nvPr/>
        </p:nvPicPr>
        <p:blipFill rotWithShape="1">
          <a:blip r:embed="rId8">
            <a:alphaModFix/>
          </a:blip>
          <a:srcRect b="-6541" l="0" r="0" t="0"/>
          <a:stretch/>
        </p:blipFill>
        <p:spPr>
          <a:xfrm>
            <a:off x="7486750" y="2694350"/>
            <a:ext cx="1047493" cy="1449500"/>
          </a:xfrm>
          <a:prstGeom prst="rect">
            <a:avLst/>
          </a:prstGeom>
          <a:noFill/>
          <a:ln>
            <a:noFill/>
          </a:ln>
        </p:spPr>
      </p:pic>
      <p:sp>
        <p:nvSpPr>
          <p:cNvPr id="69" name="Shape 69"/>
          <p:cNvSpPr txBox="1"/>
          <p:nvPr/>
        </p:nvSpPr>
        <p:spPr>
          <a:xfrm>
            <a:off x="7432287" y="4072200"/>
            <a:ext cx="1799099" cy="495299"/>
          </a:xfrm>
          <a:prstGeom prst="rect">
            <a:avLst/>
          </a:prstGeom>
          <a:noFill/>
          <a:ln>
            <a:noFill/>
          </a:ln>
        </p:spPr>
        <p:txBody>
          <a:bodyPr anchorCtr="0" anchor="t" bIns="91425" lIns="91425" rIns="91425" tIns="91425">
            <a:noAutofit/>
          </a:bodyPr>
          <a:lstStyle/>
          <a:p>
            <a:pPr rtl="0">
              <a:spcBef>
                <a:spcPts val="0"/>
              </a:spcBef>
              <a:buNone/>
            </a:pPr>
            <a:r>
              <a:rPr lang="en" sz="1300">
                <a:solidFill>
                  <a:srgbClr val="FFFFFF"/>
                </a:solidFill>
              </a:rPr>
              <a:t>Chloe Yuqing Jiang</a:t>
            </a:r>
          </a:p>
          <a:p>
            <a:pPr>
              <a:spcBef>
                <a:spcPts val="0"/>
              </a:spcBef>
              <a:buNone/>
            </a:pPr>
            <a:r>
              <a:rPr i="1" lang="en" sz="1300">
                <a:solidFill>
                  <a:srgbClr val="FFFFFF"/>
                </a:solidFill>
              </a:rPr>
              <a:t>PR Professional</a:t>
            </a:r>
          </a:p>
        </p:txBody>
      </p:sp>
      <p:pic>
        <p:nvPicPr>
          <p:cNvPr id="70" name="Shape 70"/>
          <p:cNvPicPr preferRelativeResize="0"/>
          <p:nvPr/>
        </p:nvPicPr>
        <p:blipFill>
          <a:blip r:embed="rId9">
            <a:alphaModFix/>
          </a:blip>
          <a:stretch>
            <a:fillRect/>
          </a:stretch>
        </p:blipFill>
        <p:spPr>
          <a:xfrm>
            <a:off x="4664550" y="2699918"/>
            <a:ext cx="1371600" cy="1360457"/>
          </a:xfrm>
          <a:prstGeom prst="rect">
            <a:avLst/>
          </a:prstGeom>
          <a:noFill/>
          <a:ln>
            <a:noFill/>
          </a:ln>
        </p:spPr>
      </p:pic>
      <p:sp>
        <p:nvSpPr>
          <p:cNvPr id="71" name="Shape 71"/>
          <p:cNvSpPr txBox="1"/>
          <p:nvPr/>
        </p:nvSpPr>
        <p:spPr>
          <a:xfrm>
            <a:off x="4597225" y="4086925"/>
            <a:ext cx="1640400" cy="730799"/>
          </a:xfrm>
          <a:prstGeom prst="rect">
            <a:avLst/>
          </a:prstGeom>
          <a:noFill/>
          <a:ln>
            <a:noFill/>
          </a:ln>
        </p:spPr>
        <p:txBody>
          <a:bodyPr anchorCtr="0" anchor="t" bIns="91425" lIns="91425" rIns="91425" tIns="91425">
            <a:noAutofit/>
          </a:bodyPr>
          <a:lstStyle/>
          <a:p>
            <a:pPr lvl="0" rtl="0" algn="l">
              <a:spcBef>
                <a:spcPts val="0"/>
              </a:spcBef>
              <a:buNone/>
            </a:pPr>
            <a:r>
              <a:rPr lang="en" sz="1300">
                <a:solidFill>
                  <a:srgbClr val="FFFFFF"/>
                </a:solidFill>
              </a:rPr>
              <a:t>Casey Freeman</a:t>
            </a:r>
          </a:p>
          <a:p>
            <a:pPr lvl="0" rtl="0" algn="l">
              <a:spcBef>
                <a:spcPts val="0"/>
              </a:spcBef>
              <a:buNone/>
            </a:pPr>
            <a:r>
              <a:rPr i="1" lang="en" sz="1300">
                <a:solidFill>
                  <a:srgbClr val="FFFFFF"/>
                </a:solidFill>
              </a:rPr>
              <a:t>Filmmaker</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5" name="Shape 125"/>
        <p:cNvGrpSpPr/>
        <p:nvPr/>
      </p:nvGrpSpPr>
      <p:grpSpPr>
        <a:xfrm>
          <a:off x="0" y="0"/>
          <a:ext cx="0" cy="0"/>
          <a:chOff x="0" y="0"/>
          <a:chExt cx="0" cy="0"/>
        </a:xfrm>
      </p:grpSpPr>
      <p:sp>
        <p:nvSpPr>
          <p:cNvPr id="126" name="Shape 126"/>
          <p:cNvSpPr txBox="1"/>
          <p:nvPr>
            <p:ph idx="1" type="body"/>
          </p:nvPr>
        </p:nvSpPr>
        <p:spPr>
          <a:xfrm>
            <a:off x="1572600" y="1333975"/>
            <a:ext cx="5998800" cy="3020400"/>
          </a:xfrm>
          <a:prstGeom prst="rect">
            <a:avLst/>
          </a:prstGeom>
        </p:spPr>
        <p:txBody>
          <a:bodyPr anchorCtr="0" anchor="ctr" bIns="91425" lIns="91425" rIns="91425" tIns="91425">
            <a:noAutofit/>
          </a:bodyPr>
          <a:lstStyle/>
          <a:p>
            <a:pPr rtl="0" algn="ctr">
              <a:spcBef>
                <a:spcPts val="0"/>
              </a:spcBef>
              <a:buNone/>
            </a:pPr>
            <a:r>
              <a:rPr b="1" lang="en" sz="9600">
                <a:solidFill>
                  <a:srgbClr val="FFFFFF"/>
                </a:solidFill>
                <a:latin typeface="Arial"/>
                <a:ea typeface="Arial"/>
                <a:cs typeface="Arial"/>
                <a:sym typeface="Arial"/>
              </a:rPr>
              <a:t>Meet our audience.</a:t>
            </a:r>
          </a:p>
          <a:p>
            <a:pPr>
              <a:spcBef>
                <a:spcPts val="0"/>
              </a:spcBef>
              <a:buNone/>
            </a:pPr>
            <a:r>
              <a:t/>
            </a:r>
            <a:endParaRPr b="1" sz="4800"/>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0" name="Shape 130"/>
        <p:cNvGrpSpPr/>
        <p:nvPr/>
      </p:nvGrpSpPr>
      <p:grpSpPr>
        <a:xfrm>
          <a:off x="0" y="0"/>
          <a:ext cx="0" cy="0"/>
          <a:chOff x="0" y="0"/>
          <a:chExt cx="0" cy="0"/>
        </a:xfrm>
      </p:grpSpPr>
      <p:sp>
        <p:nvSpPr>
          <p:cNvPr id="131" name="Shape 131"/>
          <p:cNvSpPr txBox="1"/>
          <p:nvPr/>
        </p:nvSpPr>
        <p:spPr>
          <a:xfrm>
            <a:off x="2023650" y="485900"/>
            <a:ext cx="6885900" cy="2858399"/>
          </a:xfrm>
          <a:prstGeom prst="rect">
            <a:avLst/>
          </a:prstGeom>
          <a:noFill/>
          <a:ln>
            <a:noFill/>
          </a:ln>
        </p:spPr>
        <p:txBody>
          <a:bodyPr anchorCtr="0" anchor="t" bIns="91425" lIns="91425" rIns="91425" tIns="91425">
            <a:noAutofit/>
          </a:bodyPr>
          <a:lstStyle/>
          <a:p>
            <a:pPr>
              <a:spcBef>
                <a:spcPts val="0"/>
              </a:spcBef>
              <a:buNone/>
            </a:pPr>
            <a:r>
              <a:rPr b="1" lang="en" sz="20000">
                <a:solidFill>
                  <a:srgbClr val="FFFFFF"/>
                </a:solidFill>
              </a:rPr>
              <a:t>61%</a:t>
            </a:r>
          </a:p>
        </p:txBody>
      </p:sp>
      <p:sp>
        <p:nvSpPr>
          <p:cNvPr id="132" name="Shape 132"/>
          <p:cNvSpPr txBox="1"/>
          <p:nvPr/>
        </p:nvSpPr>
        <p:spPr>
          <a:xfrm>
            <a:off x="2244075" y="3344300"/>
            <a:ext cx="4394099" cy="587999"/>
          </a:xfrm>
          <a:prstGeom prst="rect">
            <a:avLst/>
          </a:prstGeom>
          <a:noFill/>
          <a:ln>
            <a:noFill/>
          </a:ln>
        </p:spPr>
        <p:txBody>
          <a:bodyPr anchorCtr="0" anchor="t" bIns="91425" lIns="91425" rIns="91425" tIns="91425">
            <a:noAutofit/>
          </a:bodyPr>
          <a:lstStyle/>
          <a:p>
            <a:pPr algn="ctr">
              <a:spcBef>
                <a:spcPts val="0"/>
              </a:spcBef>
              <a:buNone/>
            </a:pPr>
            <a:r>
              <a:rPr lang="en" sz="3600">
                <a:solidFill>
                  <a:srgbClr val="FFFFFF"/>
                </a:solidFill>
              </a:rPr>
              <a:t>of millennials want to change the world</a:t>
            </a: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6" name="Shape 136"/>
        <p:cNvGrpSpPr/>
        <p:nvPr/>
      </p:nvGrpSpPr>
      <p:grpSpPr>
        <a:xfrm>
          <a:off x="0" y="0"/>
          <a:ext cx="0" cy="0"/>
          <a:chOff x="0" y="0"/>
          <a:chExt cx="0" cy="0"/>
        </a:xfrm>
      </p:grpSpPr>
      <p:sp>
        <p:nvSpPr>
          <p:cNvPr id="137" name="Shape 137"/>
          <p:cNvSpPr txBox="1"/>
          <p:nvPr>
            <p:ph type="title"/>
          </p:nvPr>
        </p:nvSpPr>
        <p:spPr>
          <a:xfrm>
            <a:off x="387900" y="458025"/>
            <a:ext cx="8368200" cy="686099"/>
          </a:xfrm>
          <a:prstGeom prst="rect">
            <a:avLst/>
          </a:prstGeom>
        </p:spPr>
        <p:txBody>
          <a:bodyPr anchorCtr="0" anchor="b" bIns="91425" lIns="91425" rIns="91425" tIns="91425">
            <a:noAutofit/>
          </a:bodyPr>
          <a:lstStyle/>
          <a:p>
            <a:pPr>
              <a:spcBef>
                <a:spcPts val="0"/>
              </a:spcBef>
              <a:buNone/>
            </a:pPr>
            <a:r>
              <a:rPr b="1" lang="en" sz="4800"/>
              <a:t>Marketing</a:t>
            </a:r>
          </a:p>
        </p:txBody>
      </p:sp>
      <p:sp>
        <p:nvSpPr>
          <p:cNvPr id="138" name="Shape 138"/>
          <p:cNvSpPr txBox="1"/>
          <p:nvPr>
            <p:ph idx="1" type="body"/>
          </p:nvPr>
        </p:nvSpPr>
        <p:spPr>
          <a:xfrm>
            <a:off x="387900" y="1489824"/>
            <a:ext cx="8368200" cy="3078899"/>
          </a:xfrm>
          <a:prstGeom prst="rect">
            <a:avLst/>
          </a:prstGeom>
        </p:spPr>
        <p:txBody>
          <a:bodyPr anchorCtr="0" anchor="t" bIns="91425" lIns="91425" rIns="91425" tIns="91425">
            <a:noAutofit/>
          </a:bodyPr>
          <a:lstStyle/>
          <a:p>
            <a:pPr indent="-228600" lvl="0" marL="457200" rtl="0">
              <a:spcBef>
                <a:spcPts val="0"/>
              </a:spcBef>
              <a:buSzPct val="100000"/>
            </a:pPr>
            <a:r>
              <a:rPr b="1" lang="en" sz="3000"/>
              <a:t>Social: Facebook/Twitter ads</a:t>
            </a:r>
          </a:p>
          <a:p>
            <a:pPr indent="-228600" lvl="0" marL="457200" rtl="0">
              <a:spcBef>
                <a:spcPts val="0"/>
              </a:spcBef>
              <a:buSzPct val="100000"/>
            </a:pPr>
            <a:r>
              <a:rPr b="1" lang="en" sz="3000"/>
              <a:t>Build a following on Youtube - introduce them to a virtual reality channel</a:t>
            </a:r>
          </a:p>
          <a:p>
            <a:pPr indent="-228600" lvl="0" marL="457200" rtl="0">
              <a:spcBef>
                <a:spcPts val="0"/>
              </a:spcBef>
              <a:buSzPct val="100000"/>
            </a:pPr>
            <a:r>
              <a:rPr b="1" lang="en" sz="3000"/>
              <a:t>Environmental non-profits partnership</a:t>
            </a:r>
          </a:p>
          <a:p>
            <a:pPr lvl="0" rtl="0">
              <a:spcBef>
                <a:spcPts val="0"/>
              </a:spcBef>
              <a:buNone/>
            </a:pPr>
            <a:r>
              <a:t/>
            </a:r>
            <a:endParaRPr b="1" sz="3000"/>
          </a:p>
          <a:p>
            <a:pPr lvl="0">
              <a:spcBef>
                <a:spcPts val="0"/>
              </a:spcBef>
              <a:buNone/>
            </a:pPr>
            <a:r>
              <a:t/>
            </a:r>
            <a:endParaRPr b="1"/>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2" name="Shape 142"/>
        <p:cNvGrpSpPr/>
        <p:nvPr/>
      </p:nvGrpSpPr>
      <p:grpSpPr>
        <a:xfrm>
          <a:off x="0" y="0"/>
          <a:ext cx="0" cy="0"/>
          <a:chOff x="0" y="0"/>
          <a:chExt cx="0" cy="0"/>
        </a:xfrm>
      </p:grpSpPr>
      <p:sp>
        <p:nvSpPr>
          <p:cNvPr id="143" name="Shape 143"/>
          <p:cNvSpPr txBox="1"/>
          <p:nvPr>
            <p:ph type="title"/>
          </p:nvPr>
        </p:nvSpPr>
        <p:spPr>
          <a:xfrm>
            <a:off x="387900" y="458025"/>
            <a:ext cx="8368200" cy="686099"/>
          </a:xfrm>
          <a:prstGeom prst="rect">
            <a:avLst/>
          </a:prstGeom>
        </p:spPr>
        <p:txBody>
          <a:bodyPr anchorCtr="0" anchor="b" bIns="91425" lIns="91425" rIns="91425" tIns="91425">
            <a:noAutofit/>
          </a:bodyPr>
          <a:lstStyle/>
          <a:p>
            <a:pPr>
              <a:spcBef>
                <a:spcPts val="0"/>
              </a:spcBef>
              <a:buNone/>
            </a:pPr>
            <a:r>
              <a:rPr b="1" lang="en" sz="4800"/>
              <a:t>Funding</a:t>
            </a:r>
          </a:p>
        </p:txBody>
      </p:sp>
      <p:sp>
        <p:nvSpPr>
          <p:cNvPr id="144" name="Shape 144"/>
          <p:cNvSpPr txBox="1"/>
          <p:nvPr>
            <p:ph idx="1" type="body"/>
          </p:nvPr>
        </p:nvSpPr>
        <p:spPr>
          <a:xfrm>
            <a:off x="387900" y="1489824"/>
            <a:ext cx="8368200" cy="3078899"/>
          </a:xfrm>
          <a:prstGeom prst="rect">
            <a:avLst/>
          </a:prstGeom>
        </p:spPr>
        <p:txBody>
          <a:bodyPr anchorCtr="0" anchor="t" bIns="91425" lIns="91425" rIns="91425" tIns="91425">
            <a:noAutofit/>
          </a:bodyPr>
          <a:lstStyle/>
          <a:p>
            <a:pPr indent="-228600" lvl="0" marL="457200" rtl="0">
              <a:spcBef>
                <a:spcPts val="0"/>
              </a:spcBef>
              <a:buSzPct val="100000"/>
            </a:pPr>
            <a:r>
              <a:rPr b="1" lang="en" sz="3000"/>
              <a:t>Partnerships</a:t>
            </a:r>
          </a:p>
          <a:p>
            <a:pPr indent="-228600" lvl="0" marL="457200" rtl="0">
              <a:spcBef>
                <a:spcPts val="0"/>
              </a:spcBef>
              <a:buSzPct val="100000"/>
            </a:pPr>
            <a:r>
              <a:rPr b="1" lang="en" sz="3000"/>
              <a:t>Kickstarter and investment</a:t>
            </a:r>
          </a:p>
          <a:p>
            <a:pPr indent="-228600" lvl="0" marL="457200">
              <a:spcBef>
                <a:spcPts val="0"/>
              </a:spcBef>
              <a:buSzPct val="100000"/>
            </a:pPr>
            <a:r>
              <a:rPr b="1" lang="en" sz="3000"/>
              <a:t>Subscription</a:t>
            </a: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8" name="Shape 148"/>
        <p:cNvGrpSpPr/>
        <p:nvPr/>
      </p:nvGrpSpPr>
      <p:grpSpPr>
        <a:xfrm>
          <a:off x="0" y="0"/>
          <a:ext cx="0" cy="0"/>
          <a:chOff x="0" y="0"/>
          <a:chExt cx="0" cy="0"/>
        </a:xfrm>
      </p:grpSpPr>
      <p:sp>
        <p:nvSpPr>
          <p:cNvPr id="149" name="Shape 149"/>
          <p:cNvSpPr txBox="1"/>
          <p:nvPr/>
        </p:nvSpPr>
        <p:spPr>
          <a:xfrm>
            <a:off x="286900" y="204925"/>
            <a:ext cx="4672199" cy="819600"/>
          </a:xfrm>
          <a:prstGeom prst="rect">
            <a:avLst/>
          </a:prstGeom>
          <a:noFill/>
          <a:ln>
            <a:noFill/>
          </a:ln>
        </p:spPr>
        <p:txBody>
          <a:bodyPr anchorCtr="0" anchor="t" bIns="91425" lIns="91425" rIns="91425" tIns="91425">
            <a:noAutofit/>
          </a:bodyPr>
          <a:lstStyle/>
          <a:p>
            <a:pPr rtl="0">
              <a:spcBef>
                <a:spcPts val="0"/>
              </a:spcBef>
              <a:buNone/>
            </a:pPr>
            <a:r>
              <a:rPr b="1" lang="en" sz="4800">
                <a:solidFill>
                  <a:schemeClr val="dk1"/>
                </a:solidFill>
                <a:latin typeface="Roboto Slab"/>
                <a:ea typeface="Roboto Slab"/>
                <a:cs typeface="Roboto Slab"/>
                <a:sym typeface="Roboto Slab"/>
              </a:rPr>
              <a:t>Costs</a:t>
            </a:r>
          </a:p>
        </p:txBody>
      </p:sp>
      <p:sp>
        <p:nvSpPr>
          <p:cNvPr id="150" name="Shape 150"/>
          <p:cNvSpPr txBox="1"/>
          <p:nvPr/>
        </p:nvSpPr>
        <p:spPr>
          <a:xfrm>
            <a:off x="471325" y="1086075"/>
            <a:ext cx="7315800" cy="3381299"/>
          </a:xfrm>
          <a:prstGeom prst="rect">
            <a:avLst/>
          </a:prstGeom>
          <a:noFill/>
          <a:ln>
            <a:noFill/>
          </a:ln>
        </p:spPr>
        <p:txBody>
          <a:bodyPr anchorCtr="0" anchor="t" bIns="91425" lIns="91425" rIns="91425" tIns="91425">
            <a:noAutofit/>
          </a:bodyPr>
          <a:lstStyle/>
          <a:p>
            <a:pPr indent="-438150" lvl="0" marL="457200" rtl="0">
              <a:spcBef>
                <a:spcPts val="0"/>
              </a:spcBef>
              <a:buClr>
                <a:srgbClr val="F3F3F3"/>
              </a:buClr>
              <a:buSzPct val="100000"/>
              <a:buChar char="●"/>
            </a:pPr>
            <a:r>
              <a:rPr b="1" lang="en" sz="3300">
                <a:solidFill>
                  <a:srgbClr val="F3F3F3"/>
                </a:solidFill>
              </a:rPr>
              <a:t>$10,000 Equipment</a:t>
            </a:r>
          </a:p>
          <a:p>
            <a:pPr indent="-438150" lvl="0" marL="457200" rtl="0">
              <a:spcBef>
                <a:spcPts val="0"/>
              </a:spcBef>
              <a:buClr>
                <a:srgbClr val="F3F3F3"/>
              </a:buClr>
              <a:buSzPct val="100000"/>
              <a:buChar char="●"/>
            </a:pPr>
            <a:r>
              <a:rPr b="1" lang="en" sz="3300">
                <a:solidFill>
                  <a:srgbClr val="F3F3F3"/>
                </a:solidFill>
              </a:rPr>
              <a:t>$20,000 Contract Journalists</a:t>
            </a:r>
          </a:p>
          <a:p>
            <a:pPr indent="-438150" lvl="0" marL="457200" rtl="0">
              <a:spcBef>
                <a:spcPts val="0"/>
              </a:spcBef>
              <a:buClr>
                <a:srgbClr val="F3F3F3"/>
              </a:buClr>
              <a:buSzPct val="100000"/>
              <a:buChar char="●"/>
            </a:pPr>
            <a:r>
              <a:rPr b="1" lang="en" sz="3300">
                <a:solidFill>
                  <a:srgbClr val="F3F3F3"/>
                </a:solidFill>
              </a:rPr>
              <a:t>$10,000 Video Editors</a:t>
            </a:r>
          </a:p>
          <a:p>
            <a:pPr indent="-438150" lvl="0" marL="457200">
              <a:spcBef>
                <a:spcPts val="0"/>
              </a:spcBef>
              <a:buClr>
                <a:srgbClr val="F3F3F3"/>
              </a:buClr>
              <a:buSzPct val="100000"/>
              <a:buChar char="●"/>
            </a:pPr>
            <a:r>
              <a:rPr b="1" lang="en" sz="3300">
                <a:solidFill>
                  <a:srgbClr val="F3F3F3"/>
                </a:solidFill>
              </a:rPr>
              <a:t>$1,000,000 build Technology for VR platform</a:t>
            </a:r>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4" name="Shape 154"/>
        <p:cNvGrpSpPr/>
        <p:nvPr/>
      </p:nvGrpSpPr>
      <p:grpSpPr>
        <a:xfrm>
          <a:off x="0" y="0"/>
          <a:ext cx="0" cy="0"/>
          <a:chOff x="0" y="0"/>
          <a:chExt cx="0" cy="0"/>
        </a:xfrm>
      </p:grpSpPr>
      <p:pic>
        <p:nvPicPr>
          <p:cNvPr id="155" name="Shape 155"/>
          <p:cNvPicPr preferRelativeResize="0"/>
          <p:nvPr/>
        </p:nvPicPr>
        <p:blipFill>
          <a:blip r:embed="rId3">
            <a:alphaModFix/>
          </a:blip>
          <a:stretch>
            <a:fillRect/>
          </a:stretch>
        </p:blipFill>
        <p:spPr>
          <a:xfrm>
            <a:off x="0" y="4"/>
            <a:ext cx="9144000" cy="6090045"/>
          </a:xfrm>
          <a:prstGeom prst="rect">
            <a:avLst/>
          </a:prstGeom>
          <a:noFill/>
          <a:ln>
            <a:noFill/>
          </a:ln>
        </p:spPr>
      </p:pic>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9" name="Shape 159"/>
        <p:cNvGrpSpPr/>
        <p:nvPr/>
      </p:nvGrpSpPr>
      <p:grpSpPr>
        <a:xfrm>
          <a:off x="0" y="0"/>
          <a:ext cx="0" cy="0"/>
          <a:chOff x="0" y="0"/>
          <a:chExt cx="0" cy="0"/>
        </a:xfrm>
      </p:grpSpPr>
      <p:sp>
        <p:nvSpPr>
          <p:cNvPr id="160" name="Shape 160"/>
          <p:cNvSpPr txBox="1"/>
          <p:nvPr/>
        </p:nvSpPr>
        <p:spPr>
          <a:xfrm>
            <a:off x="1151400" y="2308600"/>
            <a:ext cx="6841200" cy="1714500"/>
          </a:xfrm>
          <a:prstGeom prst="rect">
            <a:avLst/>
          </a:prstGeom>
          <a:noFill/>
          <a:ln>
            <a:noFill/>
          </a:ln>
        </p:spPr>
        <p:txBody>
          <a:bodyPr anchorCtr="0" anchor="t" bIns="91425" lIns="91425" rIns="91425" tIns="91425">
            <a:noAutofit/>
          </a:bodyPr>
          <a:lstStyle/>
          <a:p>
            <a:pPr algn="ctr">
              <a:spcBef>
                <a:spcPts val="0"/>
              </a:spcBef>
              <a:buNone/>
            </a:pPr>
            <a:r>
              <a:rPr b="1" lang="en" sz="4800">
                <a:solidFill>
                  <a:srgbClr val="FFFFFF"/>
                </a:solidFill>
              </a:rPr>
              <a:t>We will take you out of your habitat to help save theirs.</a:t>
            </a:r>
          </a:p>
        </p:txBody>
      </p:sp>
      <p:pic>
        <p:nvPicPr>
          <p:cNvPr id="161" name="Shape 161"/>
          <p:cNvPicPr preferRelativeResize="0"/>
          <p:nvPr/>
        </p:nvPicPr>
        <p:blipFill>
          <a:blip r:embed="rId3">
            <a:alphaModFix/>
          </a:blip>
          <a:stretch>
            <a:fillRect/>
          </a:stretch>
        </p:blipFill>
        <p:spPr>
          <a:xfrm>
            <a:off x="1151400" y="-229050"/>
            <a:ext cx="6841195" cy="1992468"/>
          </a:xfrm>
          <a:prstGeom prst="rect">
            <a:avLst/>
          </a:prstGeom>
          <a:noFill/>
          <a:ln>
            <a:noFill/>
          </a:ln>
        </p:spPr>
      </p:pic>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pic>
        <p:nvPicPr>
          <p:cNvPr id="166" name="Shape 166"/>
          <p:cNvPicPr preferRelativeResize="0"/>
          <p:nvPr/>
        </p:nvPicPr>
        <p:blipFill>
          <a:blip r:embed="rId3">
            <a:alphaModFix/>
          </a:blip>
          <a:stretch>
            <a:fillRect/>
          </a:stretch>
        </p:blipFill>
        <p:spPr>
          <a:xfrm>
            <a:off x="4319925" y="438250"/>
            <a:ext cx="3065250" cy="4266982"/>
          </a:xfrm>
          <a:prstGeom prst="rect">
            <a:avLst/>
          </a:prstGeom>
          <a:noFill/>
          <a:ln>
            <a:noFill/>
          </a:ln>
        </p:spPr>
      </p:pic>
      <p:pic>
        <p:nvPicPr>
          <p:cNvPr id="167" name="Shape 167"/>
          <p:cNvPicPr preferRelativeResize="0"/>
          <p:nvPr/>
        </p:nvPicPr>
        <p:blipFill>
          <a:blip r:embed="rId4">
            <a:alphaModFix/>
          </a:blip>
          <a:stretch>
            <a:fillRect/>
          </a:stretch>
        </p:blipFill>
        <p:spPr>
          <a:xfrm>
            <a:off x="1077925" y="461075"/>
            <a:ext cx="3065250" cy="4221349"/>
          </a:xfrm>
          <a:prstGeom prst="rect">
            <a:avLst/>
          </a:prstGeom>
          <a:noFill/>
          <a:ln>
            <a:noFill/>
          </a:ln>
        </p:spPr>
      </p:pic>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5" name="Shape 75"/>
        <p:cNvGrpSpPr/>
        <p:nvPr/>
      </p:nvGrpSpPr>
      <p:grpSpPr>
        <a:xfrm>
          <a:off x="0" y="0"/>
          <a:ext cx="0" cy="0"/>
          <a:chOff x="0" y="0"/>
          <a:chExt cx="0" cy="0"/>
        </a:xfrm>
      </p:grpSpPr>
      <p:pic>
        <p:nvPicPr>
          <p:cNvPr id="76" name="Shape 76"/>
          <p:cNvPicPr preferRelativeResize="0"/>
          <p:nvPr/>
        </p:nvPicPr>
        <p:blipFill>
          <a:blip r:embed="rId3">
            <a:alphaModFix/>
          </a:blip>
          <a:stretch>
            <a:fillRect/>
          </a:stretch>
        </p:blipFill>
        <p:spPr>
          <a:xfrm>
            <a:off x="0" y="0"/>
            <a:ext cx="9143999" cy="5143499"/>
          </a:xfrm>
          <a:prstGeom prst="rect">
            <a:avLst/>
          </a:prstGeom>
          <a:noFill/>
          <a:ln>
            <a:noFill/>
          </a:ln>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0" name="Shape 80"/>
        <p:cNvGrpSpPr/>
        <p:nvPr/>
      </p:nvGrpSpPr>
      <p:grpSpPr>
        <a:xfrm>
          <a:off x="0" y="0"/>
          <a:ext cx="0" cy="0"/>
          <a:chOff x="0" y="0"/>
          <a:chExt cx="0" cy="0"/>
        </a:xfrm>
      </p:grpSpPr>
      <p:sp>
        <p:nvSpPr>
          <p:cNvPr id="81" name="Shape 81"/>
          <p:cNvSpPr txBox="1"/>
          <p:nvPr>
            <p:ph type="title"/>
          </p:nvPr>
        </p:nvSpPr>
        <p:spPr>
          <a:xfrm>
            <a:off x="387900" y="458025"/>
            <a:ext cx="8368200" cy="686099"/>
          </a:xfrm>
          <a:prstGeom prst="rect">
            <a:avLst/>
          </a:prstGeom>
        </p:spPr>
        <p:txBody>
          <a:bodyPr anchorCtr="0" anchor="b" bIns="91425" lIns="91425" rIns="91425" tIns="91425">
            <a:noAutofit/>
          </a:bodyPr>
          <a:lstStyle/>
          <a:p>
            <a:pPr>
              <a:spcBef>
                <a:spcPts val="0"/>
              </a:spcBef>
              <a:buNone/>
            </a:pPr>
            <a:r>
              <a:t/>
            </a:r>
            <a:endParaRPr/>
          </a:p>
        </p:txBody>
      </p:sp>
      <p:sp>
        <p:nvSpPr>
          <p:cNvPr id="82" name="Shape 82"/>
          <p:cNvSpPr txBox="1"/>
          <p:nvPr>
            <p:ph idx="1" type="body"/>
          </p:nvPr>
        </p:nvSpPr>
        <p:spPr>
          <a:xfrm>
            <a:off x="387900" y="1489824"/>
            <a:ext cx="8368200" cy="3078899"/>
          </a:xfrm>
          <a:prstGeom prst="rect">
            <a:avLst/>
          </a:prstGeom>
        </p:spPr>
        <p:txBody>
          <a:bodyPr anchorCtr="0" anchor="t" bIns="91425" lIns="91425" rIns="91425" tIns="91425">
            <a:noAutofit/>
          </a:bodyPr>
          <a:lstStyle/>
          <a:p>
            <a:pPr>
              <a:spcBef>
                <a:spcPts val="0"/>
              </a:spcBef>
              <a:buNone/>
            </a:pPr>
            <a:r>
              <a:t/>
            </a:r>
            <a:endParaRPr/>
          </a:p>
        </p:txBody>
      </p:sp>
      <p:pic>
        <p:nvPicPr>
          <p:cNvPr id="83" name="Shape 83"/>
          <p:cNvPicPr preferRelativeResize="0"/>
          <p:nvPr/>
        </p:nvPicPr>
        <p:blipFill>
          <a:blip r:embed="rId3">
            <a:alphaModFix/>
          </a:blip>
          <a:stretch>
            <a:fillRect/>
          </a:stretch>
        </p:blipFill>
        <p:spPr>
          <a:xfrm>
            <a:off x="0" y="0"/>
            <a:ext cx="9143999" cy="6101096"/>
          </a:xfrm>
          <a:prstGeom prst="rect">
            <a:avLst/>
          </a:prstGeom>
          <a:noFill/>
          <a:ln>
            <a:noFill/>
          </a:ln>
        </p:spPr>
      </p:pic>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7" name="Shape 87"/>
        <p:cNvGrpSpPr/>
        <p:nvPr/>
      </p:nvGrpSpPr>
      <p:grpSpPr>
        <a:xfrm>
          <a:off x="0" y="0"/>
          <a:ext cx="0" cy="0"/>
          <a:chOff x="0" y="0"/>
          <a:chExt cx="0" cy="0"/>
        </a:xfrm>
      </p:grpSpPr>
      <p:sp>
        <p:nvSpPr>
          <p:cNvPr id="88" name="Shape 88"/>
          <p:cNvSpPr txBox="1"/>
          <p:nvPr>
            <p:ph type="title"/>
          </p:nvPr>
        </p:nvSpPr>
        <p:spPr>
          <a:xfrm>
            <a:off x="387900" y="458025"/>
            <a:ext cx="8368200" cy="686099"/>
          </a:xfrm>
          <a:prstGeom prst="rect">
            <a:avLst/>
          </a:prstGeom>
        </p:spPr>
        <p:txBody>
          <a:bodyPr anchorCtr="0" anchor="b" bIns="91425" lIns="91425" rIns="91425" tIns="91425">
            <a:noAutofit/>
          </a:bodyPr>
          <a:lstStyle/>
          <a:p>
            <a:pPr>
              <a:spcBef>
                <a:spcPts val="0"/>
              </a:spcBef>
              <a:buNone/>
            </a:pPr>
            <a:r>
              <a:t/>
            </a:r>
            <a:endParaRPr/>
          </a:p>
        </p:txBody>
      </p:sp>
      <p:sp>
        <p:nvSpPr>
          <p:cNvPr id="89" name="Shape 89"/>
          <p:cNvSpPr txBox="1"/>
          <p:nvPr>
            <p:ph idx="1" type="body"/>
          </p:nvPr>
        </p:nvSpPr>
        <p:spPr>
          <a:xfrm>
            <a:off x="387900" y="1489824"/>
            <a:ext cx="8368200" cy="3078899"/>
          </a:xfrm>
          <a:prstGeom prst="rect">
            <a:avLst/>
          </a:prstGeom>
        </p:spPr>
        <p:txBody>
          <a:bodyPr anchorCtr="0" anchor="t" bIns="91425" lIns="91425" rIns="91425" tIns="91425">
            <a:noAutofit/>
          </a:bodyPr>
          <a:lstStyle/>
          <a:p>
            <a:pPr>
              <a:spcBef>
                <a:spcPts val="0"/>
              </a:spcBef>
              <a:buNone/>
            </a:pPr>
            <a:r>
              <a:t/>
            </a:r>
            <a:endParaRPr/>
          </a:p>
        </p:txBody>
      </p:sp>
      <p:pic>
        <p:nvPicPr>
          <p:cNvPr id="90" name="Shape 90"/>
          <p:cNvPicPr preferRelativeResize="0"/>
          <p:nvPr/>
        </p:nvPicPr>
        <p:blipFill>
          <a:blip r:embed="rId3">
            <a:alphaModFix/>
          </a:blip>
          <a:stretch>
            <a:fillRect/>
          </a:stretch>
        </p:blipFill>
        <p:spPr>
          <a:xfrm>
            <a:off x="-61649" y="-101025"/>
            <a:ext cx="9267300" cy="6162738"/>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4" name="Shape 94"/>
        <p:cNvGrpSpPr/>
        <p:nvPr/>
      </p:nvGrpSpPr>
      <p:grpSpPr>
        <a:xfrm>
          <a:off x="0" y="0"/>
          <a:ext cx="0" cy="0"/>
          <a:chOff x="0" y="0"/>
          <a:chExt cx="0" cy="0"/>
        </a:xfrm>
      </p:grpSpPr>
      <p:sp>
        <p:nvSpPr>
          <p:cNvPr id="95" name="Shape 95"/>
          <p:cNvSpPr txBox="1"/>
          <p:nvPr>
            <p:ph type="ctrTitle"/>
          </p:nvPr>
        </p:nvSpPr>
        <p:spPr>
          <a:xfrm>
            <a:off x="1680301" y="1188925"/>
            <a:ext cx="5783400" cy="1457399"/>
          </a:xfrm>
          <a:prstGeom prst="rect">
            <a:avLst/>
          </a:prstGeom>
        </p:spPr>
        <p:txBody>
          <a:bodyPr anchorCtr="0" anchor="b" bIns="91425" lIns="91425" rIns="91425" tIns="91425">
            <a:noAutofit/>
          </a:bodyPr>
          <a:lstStyle/>
          <a:p>
            <a:pPr>
              <a:spcBef>
                <a:spcPts val="0"/>
              </a:spcBef>
              <a:buNone/>
            </a:pPr>
            <a:r>
              <a:rPr lang="en"/>
              <a:t>Habitat</a:t>
            </a:r>
          </a:p>
        </p:txBody>
      </p:sp>
      <p:sp>
        <p:nvSpPr>
          <p:cNvPr id="96" name="Shape 96"/>
          <p:cNvSpPr txBox="1"/>
          <p:nvPr>
            <p:ph idx="1" type="subTitle"/>
          </p:nvPr>
        </p:nvSpPr>
        <p:spPr>
          <a:xfrm>
            <a:off x="0" y="0"/>
            <a:ext cx="9144000" cy="5166000"/>
          </a:xfrm>
          <a:prstGeom prst="rect">
            <a:avLst/>
          </a:prstGeom>
          <a:solidFill>
            <a:srgbClr val="000000"/>
          </a:solidFill>
        </p:spPr>
        <p:txBody>
          <a:bodyPr anchorCtr="0" anchor="t" bIns="91425" lIns="91425" rIns="91425" tIns="91425">
            <a:noAutofit/>
          </a:bodyPr>
          <a:lstStyle/>
          <a:p>
            <a:pPr algn="l">
              <a:spcBef>
                <a:spcPts val="0"/>
              </a:spcBef>
              <a:buNone/>
            </a:pPr>
            <a:r>
              <a:t/>
            </a:r>
            <a:endParaRPr>
              <a:solidFill>
                <a:srgbClr val="FFFFFF"/>
              </a:solidFill>
            </a:endParaRPr>
          </a:p>
        </p:txBody>
      </p:sp>
      <p:pic>
        <p:nvPicPr>
          <p:cNvPr id="97" name="Shape 97"/>
          <p:cNvPicPr preferRelativeResize="0"/>
          <p:nvPr/>
        </p:nvPicPr>
        <p:blipFill>
          <a:blip r:embed="rId3">
            <a:alphaModFix/>
          </a:blip>
          <a:stretch>
            <a:fillRect/>
          </a:stretch>
        </p:blipFill>
        <p:spPr>
          <a:xfrm>
            <a:off x="0" y="1015118"/>
            <a:ext cx="9144006" cy="3113265"/>
          </a:xfrm>
          <a:prstGeom prst="rect">
            <a:avLst/>
          </a:prstGeom>
          <a:noFill/>
          <a:ln>
            <a:noFill/>
          </a:ln>
        </p:spPr>
      </p:pic>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101" name="Shape 101"/>
        <p:cNvGrpSpPr/>
        <p:nvPr/>
      </p:nvGrpSpPr>
      <p:grpSpPr>
        <a:xfrm>
          <a:off x="0" y="0"/>
          <a:ext cx="0" cy="0"/>
          <a:chOff x="0" y="0"/>
          <a:chExt cx="0" cy="0"/>
        </a:xfrm>
      </p:grpSpPr>
      <p:pic>
        <p:nvPicPr>
          <p:cNvPr id="102" name="Shape 102"/>
          <p:cNvPicPr preferRelativeResize="0"/>
          <p:nvPr/>
        </p:nvPicPr>
        <p:blipFill>
          <a:blip r:embed="rId3">
            <a:alphaModFix/>
          </a:blip>
          <a:stretch>
            <a:fillRect/>
          </a:stretch>
        </p:blipFill>
        <p:spPr>
          <a:xfrm>
            <a:off x="1261563" y="319075"/>
            <a:ext cx="2216924" cy="4505326"/>
          </a:xfrm>
          <a:prstGeom prst="rect">
            <a:avLst/>
          </a:prstGeom>
          <a:noFill/>
          <a:ln>
            <a:noFill/>
          </a:ln>
        </p:spPr>
      </p:pic>
      <p:pic>
        <p:nvPicPr>
          <p:cNvPr id="103" name="Shape 103"/>
          <p:cNvPicPr preferRelativeResize="0"/>
          <p:nvPr/>
        </p:nvPicPr>
        <p:blipFill>
          <a:blip r:embed="rId4">
            <a:alphaModFix/>
          </a:blip>
          <a:stretch>
            <a:fillRect/>
          </a:stretch>
        </p:blipFill>
        <p:spPr>
          <a:xfrm>
            <a:off x="4229049" y="2517925"/>
            <a:ext cx="4031674" cy="2533225"/>
          </a:xfrm>
          <a:prstGeom prst="rect">
            <a:avLst/>
          </a:prstGeom>
          <a:noFill/>
          <a:ln>
            <a:noFill/>
          </a:ln>
        </p:spPr>
      </p:pic>
      <p:pic>
        <p:nvPicPr>
          <p:cNvPr id="104" name="Shape 104"/>
          <p:cNvPicPr preferRelativeResize="0"/>
          <p:nvPr/>
        </p:nvPicPr>
        <p:blipFill>
          <a:blip r:embed="rId5">
            <a:alphaModFix/>
          </a:blip>
          <a:stretch>
            <a:fillRect/>
          </a:stretch>
        </p:blipFill>
        <p:spPr>
          <a:xfrm>
            <a:off x="4229049" y="156425"/>
            <a:ext cx="4031675" cy="2361499"/>
          </a:xfrm>
          <a:prstGeom prst="rect">
            <a:avLst/>
          </a:prstGeom>
          <a:noFill/>
          <a:ln>
            <a:noFill/>
          </a:ln>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8" name="Shape 108"/>
        <p:cNvGrpSpPr/>
        <p:nvPr/>
      </p:nvGrpSpPr>
      <p:grpSpPr>
        <a:xfrm>
          <a:off x="0" y="0"/>
          <a:ext cx="0" cy="0"/>
          <a:chOff x="0" y="0"/>
          <a:chExt cx="0" cy="0"/>
        </a:xfrm>
      </p:grpSpPr>
      <p:sp>
        <p:nvSpPr>
          <p:cNvPr id="109" name="Shape 109"/>
          <p:cNvSpPr txBox="1"/>
          <p:nvPr>
            <p:ph type="title"/>
          </p:nvPr>
        </p:nvSpPr>
        <p:spPr>
          <a:xfrm>
            <a:off x="387900" y="469950"/>
            <a:ext cx="8368200" cy="686099"/>
          </a:xfrm>
          <a:prstGeom prst="rect">
            <a:avLst/>
          </a:prstGeom>
        </p:spPr>
        <p:txBody>
          <a:bodyPr anchorCtr="0" anchor="b" bIns="91425" lIns="91425" rIns="91425" tIns="91425">
            <a:noAutofit/>
          </a:bodyPr>
          <a:lstStyle/>
          <a:p>
            <a:pPr>
              <a:spcBef>
                <a:spcPts val="0"/>
              </a:spcBef>
              <a:buNone/>
            </a:pPr>
            <a:r>
              <a:rPr b="1" lang="en" sz="4800"/>
              <a:t>Mission statement</a:t>
            </a:r>
          </a:p>
        </p:txBody>
      </p:sp>
      <p:sp>
        <p:nvSpPr>
          <p:cNvPr id="110" name="Shape 110"/>
          <p:cNvSpPr txBox="1"/>
          <p:nvPr>
            <p:ph idx="1" type="body"/>
          </p:nvPr>
        </p:nvSpPr>
        <p:spPr>
          <a:xfrm>
            <a:off x="387900" y="1489824"/>
            <a:ext cx="8368200" cy="3078899"/>
          </a:xfrm>
          <a:prstGeom prst="rect">
            <a:avLst/>
          </a:prstGeom>
        </p:spPr>
        <p:txBody>
          <a:bodyPr anchorCtr="0" anchor="t" bIns="91425" lIns="91425" rIns="91425" tIns="91425">
            <a:noAutofit/>
          </a:bodyPr>
          <a:lstStyle/>
          <a:p>
            <a:pPr rtl="0">
              <a:spcBef>
                <a:spcPts val="0"/>
              </a:spcBef>
              <a:buNone/>
            </a:pPr>
            <a:r>
              <a:rPr b="1" lang="en" sz="3000"/>
              <a:t>We will be the first movers in the virtual reality space, telling powerful, original stories about the environment in compelling ways.</a:t>
            </a:r>
          </a:p>
          <a:p>
            <a:pPr>
              <a:spcBef>
                <a:spcPts val="0"/>
              </a:spcBef>
              <a:buNone/>
            </a:pPr>
            <a:r>
              <a:t/>
            </a:r>
            <a:endParaRPr b="1"/>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txBox="1"/>
          <p:nvPr/>
        </p:nvSpPr>
        <p:spPr>
          <a:xfrm>
            <a:off x="1139150" y="1631400"/>
            <a:ext cx="7409399" cy="1880700"/>
          </a:xfrm>
          <a:prstGeom prst="rect">
            <a:avLst/>
          </a:prstGeom>
          <a:noFill/>
          <a:ln>
            <a:noFill/>
          </a:ln>
        </p:spPr>
        <p:txBody>
          <a:bodyPr anchorCtr="0" anchor="t" bIns="91425" lIns="91425" rIns="91425" tIns="91425">
            <a:noAutofit/>
          </a:bodyPr>
          <a:lstStyle/>
          <a:p>
            <a:pPr>
              <a:spcBef>
                <a:spcPts val="0"/>
              </a:spcBef>
              <a:buNone/>
            </a:pPr>
            <a:r>
              <a:rPr b="1" lang="en" sz="9600">
                <a:solidFill>
                  <a:srgbClr val="FFFFFF"/>
                </a:solidFill>
              </a:rPr>
              <a:t>Here’s how.</a:t>
            </a: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9" name="Shape 119"/>
        <p:cNvGrpSpPr/>
        <p:nvPr/>
      </p:nvGrpSpPr>
      <p:grpSpPr>
        <a:xfrm>
          <a:off x="0" y="0"/>
          <a:ext cx="0" cy="0"/>
          <a:chOff x="0" y="0"/>
          <a:chExt cx="0" cy="0"/>
        </a:xfrm>
      </p:grpSpPr>
      <p:sp>
        <p:nvSpPr>
          <p:cNvPr id="120" name="Shape 120"/>
          <p:cNvSpPr txBox="1"/>
          <p:nvPr>
            <p:ph type="title"/>
          </p:nvPr>
        </p:nvSpPr>
        <p:spPr>
          <a:xfrm>
            <a:off x="480750" y="1764950"/>
            <a:ext cx="8222100" cy="907500"/>
          </a:xfrm>
          <a:prstGeom prst="rect">
            <a:avLst/>
          </a:prstGeom>
        </p:spPr>
        <p:txBody>
          <a:bodyPr anchorCtr="0" anchor="b" bIns="91425" lIns="91425" rIns="91425" tIns="91425">
            <a:noAutofit/>
          </a:bodyPr>
          <a:lstStyle/>
          <a:p>
            <a:pPr>
              <a:spcBef>
                <a:spcPts val="0"/>
              </a:spcBef>
              <a:buNone/>
            </a:pPr>
            <a:r>
              <a:rPr lang="en"/>
              <a:t>Technology</a:t>
            </a:r>
          </a:p>
        </p:txBody>
      </p:sp>
      <p:pic>
        <p:nvPicPr>
          <p:cNvPr id="121" name="Shape 121"/>
          <p:cNvPicPr preferRelativeResize="0"/>
          <p:nvPr/>
        </p:nvPicPr>
        <p:blipFill>
          <a:blip r:embed="rId3">
            <a:alphaModFix/>
          </a:blip>
          <a:stretch>
            <a:fillRect/>
          </a:stretch>
        </p:blipFill>
        <p:spPr>
          <a:xfrm>
            <a:off x="-253293" y="0"/>
            <a:ext cx="10511212" cy="5143499"/>
          </a:xfrm>
          <a:prstGeom prst="rect">
            <a:avLst/>
          </a:prstGeom>
          <a:noFill/>
          <a:ln>
            <a:noFill/>
          </a:ln>
        </p:spPr>
      </p:pic>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